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6"/>
  </p:notesMasterIdLst>
  <p:handoutMasterIdLst>
    <p:handoutMasterId r:id="rId37"/>
  </p:handoutMasterIdLst>
  <p:sldIdLst>
    <p:sldId id="268" r:id="rId3"/>
    <p:sldId id="270" r:id="rId4"/>
    <p:sldId id="292" r:id="rId5"/>
    <p:sldId id="298" r:id="rId6"/>
    <p:sldId id="293" r:id="rId7"/>
    <p:sldId id="295" r:id="rId8"/>
    <p:sldId id="296" r:id="rId9"/>
    <p:sldId id="302" r:id="rId10"/>
    <p:sldId id="299" r:id="rId11"/>
    <p:sldId id="300" r:id="rId12"/>
    <p:sldId id="301" r:id="rId13"/>
    <p:sldId id="307" r:id="rId14"/>
    <p:sldId id="308" r:id="rId15"/>
    <p:sldId id="309" r:id="rId16"/>
    <p:sldId id="269" r:id="rId17"/>
    <p:sldId id="288" r:id="rId18"/>
    <p:sldId id="285" r:id="rId19"/>
    <p:sldId id="287" r:id="rId20"/>
    <p:sldId id="305" r:id="rId21"/>
    <p:sldId id="306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74" r:id="rId30"/>
    <p:sldId id="286" r:id="rId31"/>
    <p:sldId id="284" r:id="rId32"/>
    <p:sldId id="304" r:id="rId33"/>
    <p:sldId id="283" r:id="rId34"/>
    <p:sldId id="261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D8DB0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5D3F9-1016-4FC8-AE80-B7D0BC8584DB}" v="1" dt="2020-05-13T08:01:20.752"/>
    <p1510:client id="{32DA7A38-0D3F-4639-9C4D-136724595F8E}" v="89" dt="2020-05-12T21:31:24.370"/>
    <p1510:client id="{4CC094C9-21B1-413D-A08E-09332D340041}" v="24" dt="2020-05-13T07:47:23.401"/>
    <p1510:client id="{56FD1D2D-632C-4EE0-B9BD-C87C9CAC08AD}" v="357" dt="2020-05-12T15:16:15.066"/>
    <p1510:client id="{82C290C8-1BA8-4784-8665-534D6B4FBC4E}" v="1948" dt="2020-05-13T12:35:42.714"/>
    <p1510:client id="{99CC5676-B20B-461B-A672-CD1591C2508C}" v="197" dt="2020-05-12T19:28:32.120"/>
    <p1510:client id="{C5B3E1B7-3879-434C-B916-9454C3ABD82C}" v="3" dt="2020-05-13T09:59:56.271"/>
    <p1510:client id="{CB7655CC-8683-4458-B9BB-7E3FA0BF5644}" v="143" dt="2020-05-12T20:57:08.052"/>
    <p1510:client id="{E714A67B-429C-43AA-A368-7F8A22F2C01C}" v="169" dt="2020-05-12T13:21:15.629"/>
    <p1510:client id="{F7E07686-F5B9-42AF-AD23-EC72FCEFB6AF}" v="402" dt="2020-05-13T12:31:13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F7A649-1F6D-4956-B144-24E8888711F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C0D1DC-8DE9-49E0-82F3-18E1B55882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 dirty="0"/>
            <a:t>Software</a:t>
          </a:r>
          <a:endParaRPr lang="en-US" dirty="0"/>
        </a:p>
      </dgm:t>
    </dgm:pt>
    <dgm:pt modelId="{C0DE76AF-E638-4866-AFA0-B7F30FA6A475}" type="parTrans" cxnId="{CED99644-F5BA-41A9-8710-3E469E88160F}">
      <dgm:prSet/>
      <dgm:spPr/>
      <dgm:t>
        <a:bodyPr/>
        <a:lstStyle/>
        <a:p>
          <a:endParaRPr lang="en-US"/>
        </a:p>
      </dgm:t>
    </dgm:pt>
    <dgm:pt modelId="{B5256ACA-E77B-47BF-8079-0CC32D78C5D8}" type="sibTrans" cxnId="{CED99644-F5BA-41A9-8710-3E469E88160F}">
      <dgm:prSet/>
      <dgm:spPr/>
      <dgm:t>
        <a:bodyPr/>
        <a:lstStyle/>
        <a:p>
          <a:endParaRPr lang="en-US"/>
        </a:p>
      </dgm:t>
    </dgm:pt>
    <dgm:pt modelId="{A0D1CE76-E3FA-4B17-95D7-EC0897E76AD2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 dirty="0"/>
            <a:t>Power</a:t>
          </a:r>
          <a:endParaRPr lang="en-US" dirty="0"/>
        </a:p>
      </dgm:t>
    </dgm:pt>
    <dgm:pt modelId="{2962E97D-AE99-4587-B8C5-D05B1C9631C0}" type="parTrans" cxnId="{B9CDAED7-8375-4004-95D0-22A4EBAE4FAC}">
      <dgm:prSet/>
      <dgm:spPr/>
      <dgm:t>
        <a:bodyPr/>
        <a:lstStyle/>
        <a:p>
          <a:endParaRPr lang="en-US"/>
        </a:p>
      </dgm:t>
    </dgm:pt>
    <dgm:pt modelId="{5423120F-FE6C-4F90-BF10-1CD181D602B8}" type="sibTrans" cxnId="{B9CDAED7-8375-4004-95D0-22A4EBAE4FAC}">
      <dgm:prSet/>
      <dgm:spPr/>
      <dgm:t>
        <a:bodyPr/>
        <a:lstStyle/>
        <a:p>
          <a:endParaRPr lang="en-US"/>
        </a:p>
      </dgm:t>
    </dgm:pt>
    <dgm:pt modelId="{249198D1-B576-4205-8039-E87BA641B71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aseline="0" dirty="0"/>
            <a:t>Sensors</a:t>
          </a:r>
          <a:endParaRPr lang="en-US" dirty="0"/>
        </a:p>
      </dgm:t>
    </dgm:pt>
    <dgm:pt modelId="{9D554A65-9DA7-444A-B7C1-B8330067B0E8}" type="parTrans" cxnId="{18F6E8BE-A38D-476C-9631-2878BB44BF52}">
      <dgm:prSet/>
      <dgm:spPr/>
      <dgm:t>
        <a:bodyPr/>
        <a:lstStyle/>
        <a:p>
          <a:endParaRPr lang="en-US"/>
        </a:p>
      </dgm:t>
    </dgm:pt>
    <dgm:pt modelId="{B64E6660-3576-4FD0-8297-E7FA650F938A}" type="sibTrans" cxnId="{18F6E8BE-A38D-476C-9631-2878BB44BF52}">
      <dgm:prSet/>
      <dgm:spPr/>
      <dgm:t>
        <a:bodyPr/>
        <a:lstStyle/>
        <a:p>
          <a:endParaRPr lang="en-US"/>
        </a:p>
      </dgm:t>
    </dgm:pt>
    <dgm:pt modelId="{30AE5BF0-4341-4C91-9283-B20676365BED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 dirty="0"/>
            <a:t>RFID</a:t>
          </a:r>
          <a:endParaRPr lang="en-US" dirty="0"/>
        </a:p>
      </dgm:t>
    </dgm:pt>
    <dgm:pt modelId="{4083978B-9F65-4533-9326-F2D6B6C3922C}" type="parTrans" cxnId="{1699EF91-A2F6-4DFA-A854-D4EFBF500072}">
      <dgm:prSet/>
      <dgm:spPr/>
      <dgm:t>
        <a:bodyPr/>
        <a:lstStyle/>
        <a:p>
          <a:endParaRPr lang="en-US"/>
        </a:p>
      </dgm:t>
    </dgm:pt>
    <dgm:pt modelId="{D3DC495B-D74E-485E-B690-31019A87D955}" type="sibTrans" cxnId="{1699EF91-A2F6-4DFA-A854-D4EFBF500072}">
      <dgm:prSet/>
      <dgm:spPr/>
      <dgm:t>
        <a:bodyPr/>
        <a:lstStyle/>
        <a:p>
          <a:endParaRPr lang="en-US"/>
        </a:p>
      </dgm:t>
    </dgm:pt>
    <dgm:pt modelId="{932C8D4F-8E04-4C3A-B176-8A6CF063A2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aseline="0" dirty="0"/>
            <a:t>Connectivity</a:t>
          </a:r>
          <a:endParaRPr lang="en-US" dirty="0"/>
        </a:p>
      </dgm:t>
    </dgm:pt>
    <dgm:pt modelId="{62EC2AD4-4E51-4B5A-ABC1-22029586DC1E}" type="parTrans" cxnId="{92BD200B-4006-46BA-B32A-37D9FB00971C}">
      <dgm:prSet/>
      <dgm:spPr/>
      <dgm:t>
        <a:bodyPr/>
        <a:lstStyle/>
        <a:p>
          <a:endParaRPr lang="en-US"/>
        </a:p>
      </dgm:t>
    </dgm:pt>
    <dgm:pt modelId="{21949F65-2EBF-460C-A981-C24E645E057E}" type="sibTrans" cxnId="{92BD200B-4006-46BA-B32A-37D9FB00971C}">
      <dgm:prSet/>
      <dgm:spPr/>
      <dgm:t>
        <a:bodyPr/>
        <a:lstStyle/>
        <a:p>
          <a:endParaRPr lang="en-US"/>
        </a:p>
      </dgm:t>
    </dgm:pt>
    <dgm:pt modelId="{C1F76E41-15A0-4981-BA45-B0E043E3313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="0" baseline="0" err="1">
              <a:latin typeface="Arial" panose="020B0604020202020204"/>
            </a:rPr>
            <a:t>Accelerometer</a:t>
          </a:r>
          <a:endParaRPr lang="nl-BE" b="1" baseline="0" err="1">
            <a:latin typeface="Arial" panose="020B0604020202020204"/>
          </a:endParaRPr>
        </a:p>
      </dgm:t>
    </dgm:pt>
    <dgm:pt modelId="{2A70920F-11AA-4C27-80C3-CE3ECE0F65B2}" type="parTrans" cxnId="{A7D45741-2E24-4160-BDE0-693F640B1C41}">
      <dgm:prSet/>
      <dgm:spPr/>
      <dgm:t>
        <a:bodyPr/>
        <a:lstStyle/>
        <a:p>
          <a:endParaRPr lang="nl-BE"/>
        </a:p>
      </dgm:t>
    </dgm:pt>
    <dgm:pt modelId="{DFA10530-0D3C-4BBF-B7F6-CBCDFA46708A}" type="sibTrans" cxnId="{A7D45741-2E24-4160-BDE0-693F640B1C41}">
      <dgm:prSet/>
      <dgm:spPr/>
      <dgm:t>
        <a:bodyPr/>
        <a:lstStyle/>
        <a:p>
          <a:endParaRPr lang="nl-BE"/>
        </a:p>
      </dgm:t>
    </dgm:pt>
    <dgm:pt modelId="{7A7D90A3-B70F-4AB6-9412-62FF6B153BC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 dirty="0">
              <a:latin typeface="Arial" panose="020B0604020202020204"/>
            </a:rPr>
            <a:t>Magnetometer</a:t>
          </a:r>
        </a:p>
      </dgm:t>
    </dgm:pt>
    <dgm:pt modelId="{14754287-0643-4F0C-AC8D-F745706BFFD6}" type="parTrans" cxnId="{AF6C71D7-9644-4A98-A14C-D8F7FA7E075D}">
      <dgm:prSet/>
      <dgm:spPr/>
      <dgm:t>
        <a:bodyPr/>
        <a:lstStyle/>
        <a:p>
          <a:endParaRPr lang="nl-BE"/>
        </a:p>
      </dgm:t>
    </dgm:pt>
    <dgm:pt modelId="{6EA5A8E7-B48B-487E-A5E9-67E2B2F28D6C}" type="sibTrans" cxnId="{AF6C71D7-9644-4A98-A14C-D8F7FA7E075D}">
      <dgm:prSet/>
      <dgm:spPr/>
      <dgm:t>
        <a:bodyPr/>
        <a:lstStyle/>
        <a:p>
          <a:endParaRPr lang="nl-BE"/>
        </a:p>
      </dgm:t>
    </dgm:pt>
    <dgm:pt modelId="{AC51E45A-90BC-4395-B631-EE8A80A22C4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="0" err="1">
              <a:latin typeface="Arial" panose="020B0604020202020204"/>
            </a:rPr>
            <a:t>LoRa</a:t>
          </a:r>
          <a:endParaRPr lang="nl-BE" b="1" err="1">
            <a:latin typeface="Arial" panose="020B0604020202020204"/>
          </a:endParaRPr>
        </a:p>
      </dgm:t>
    </dgm:pt>
    <dgm:pt modelId="{DE068219-80A2-4395-98EB-8CD4DF6C44E9}" type="parTrans" cxnId="{40A95DFF-A1DD-4079-9EA8-D306B5036378}">
      <dgm:prSet/>
      <dgm:spPr/>
      <dgm:t>
        <a:bodyPr/>
        <a:lstStyle/>
        <a:p>
          <a:endParaRPr lang="nl-BE"/>
        </a:p>
      </dgm:t>
    </dgm:pt>
    <dgm:pt modelId="{A3B889A3-CA24-4A25-82F2-0DFCC5565DB4}" type="sibTrans" cxnId="{40A95DFF-A1DD-4079-9EA8-D306B5036378}">
      <dgm:prSet/>
      <dgm:spPr/>
      <dgm:t>
        <a:bodyPr/>
        <a:lstStyle/>
        <a:p>
          <a:endParaRPr lang="nl-BE"/>
        </a:p>
      </dgm:t>
    </dgm:pt>
    <dgm:pt modelId="{7018FE2E-6D29-4E28-A1DA-9883C896D4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 dirty="0">
              <a:latin typeface="Arial" panose="020B0604020202020204"/>
            </a:rPr>
            <a:t>Architecture</a:t>
          </a:r>
        </a:p>
      </dgm:t>
    </dgm:pt>
    <dgm:pt modelId="{54FA206C-64C4-4627-80DA-98991ABC220F}" type="parTrans" cxnId="{E9434F06-AA8B-4CDF-8C92-3CFF2D9A0B25}">
      <dgm:prSet/>
      <dgm:spPr/>
      <dgm:t>
        <a:bodyPr/>
        <a:lstStyle/>
        <a:p>
          <a:endParaRPr lang="nl-BE"/>
        </a:p>
      </dgm:t>
    </dgm:pt>
    <dgm:pt modelId="{85857C78-D6C4-49C7-94F1-BBE52F9D82DA}" type="sibTrans" cxnId="{E9434F06-AA8B-4CDF-8C92-3CFF2D9A0B25}">
      <dgm:prSet/>
      <dgm:spPr/>
      <dgm:t>
        <a:bodyPr/>
        <a:lstStyle/>
        <a:p>
          <a:endParaRPr lang="nl-BE"/>
        </a:p>
      </dgm:t>
    </dgm:pt>
    <dgm:pt modelId="{BF84FAD4-F710-4336-83FF-D5C31D163D5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 dirty="0"/>
            <a:t>PCB</a:t>
          </a:r>
          <a:endParaRPr lang="nl-BE" baseline="0" dirty="0">
            <a:latin typeface="Arial" panose="020B0604020202020204"/>
          </a:endParaRPr>
        </a:p>
      </dgm:t>
    </dgm:pt>
    <dgm:pt modelId="{DB50FD75-C8B3-4018-B55A-014D71E20A56}" type="parTrans" cxnId="{1B92AC88-A54F-4B9C-AD3F-B6A128A7116D}">
      <dgm:prSet/>
      <dgm:spPr/>
      <dgm:t>
        <a:bodyPr/>
        <a:lstStyle/>
        <a:p>
          <a:endParaRPr lang="nl-BE"/>
        </a:p>
      </dgm:t>
    </dgm:pt>
    <dgm:pt modelId="{7DE305C6-E9EF-40F2-AE4A-9E824DA722E8}" type="sibTrans" cxnId="{1B92AC88-A54F-4B9C-AD3F-B6A128A7116D}">
      <dgm:prSet/>
      <dgm:spPr/>
      <dgm:t>
        <a:bodyPr/>
        <a:lstStyle/>
        <a:p>
          <a:endParaRPr lang="nl-BE"/>
        </a:p>
      </dgm:t>
    </dgm:pt>
    <dgm:pt modelId="{DB144E0E-08DC-418C-9F5C-619B1E6AD98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baseline="0" dirty="0">
              <a:latin typeface="Arial" panose="020B0604020202020204"/>
            </a:rPr>
            <a:t>Concept</a:t>
          </a:r>
          <a:endParaRPr lang="en-US" dirty="0"/>
        </a:p>
      </dgm:t>
    </dgm:pt>
    <dgm:pt modelId="{164A7567-CCA3-4FAE-9474-0DB15E87109E}" type="parTrans" cxnId="{74B118AA-0175-4A79-A5AC-13E16BC0EF61}">
      <dgm:prSet/>
      <dgm:spPr/>
      <dgm:t>
        <a:bodyPr/>
        <a:lstStyle/>
        <a:p>
          <a:endParaRPr lang="nl-BE"/>
        </a:p>
      </dgm:t>
    </dgm:pt>
    <dgm:pt modelId="{6FC1EA30-F5CA-46B5-B50E-174BB1119891}" type="sibTrans" cxnId="{74B118AA-0175-4A79-A5AC-13E16BC0EF61}">
      <dgm:prSet/>
      <dgm:spPr/>
      <dgm:t>
        <a:bodyPr/>
        <a:lstStyle/>
        <a:p>
          <a:endParaRPr lang="nl-BE"/>
        </a:p>
      </dgm:t>
    </dgm:pt>
    <dgm:pt modelId="{4270E2C1-5E19-4049-9562-30D7FE4FB21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strike="noStrike" cap="none" baseline="0" noProof="0" dirty="0">
              <a:latin typeface="Arial"/>
              <a:cs typeface="Arial"/>
            </a:rPr>
            <a:t>Goals</a:t>
          </a:r>
          <a:endParaRPr lang="en-US" b="1" baseline="0" dirty="0">
            <a:latin typeface="Arial" panose="020B0604020202020204"/>
          </a:endParaRPr>
        </a:p>
      </dgm:t>
    </dgm:pt>
    <dgm:pt modelId="{96007DFA-D018-49F7-AC76-5D5AE8E639AF}" type="parTrans" cxnId="{70E1B82D-760A-46CC-932B-706143CCCA69}">
      <dgm:prSet/>
      <dgm:spPr/>
      <dgm:t>
        <a:bodyPr/>
        <a:lstStyle/>
        <a:p>
          <a:endParaRPr lang="nl-BE"/>
        </a:p>
      </dgm:t>
    </dgm:pt>
    <dgm:pt modelId="{D4953094-9AD9-4096-B2D2-4C0FD8CD4C1E}" type="sibTrans" cxnId="{70E1B82D-760A-46CC-932B-706143CCCA69}">
      <dgm:prSet/>
      <dgm:spPr/>
      <dgm:t>
        <a:bodyPr/>
        <a:lstStyle/>
        <a:p>
          <a:endParaRPr lang="nl-BE"/>
        </a:p>
      </dgm:t>
    </dgm:pt>
    <dgm:pt modelId="{3830B4FF-C43C-4173-954A-01C2C05D8ED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baseline="0" dirty="0">
              <a:latin typeface="Arial" panose="020B0604020202020204"/>
            </a:rPr>
            <a:t>Situation draft</a:t>
          </a:r>
        </a:p>
      </dgm:t>
    </dgm:pt>
    <dgm:pt modelId="{97E0A17D-AD06-4FDF-991C-C634943E5C2F}" type="parTrans" cxnId="{3B1FCD1E-3EFA-48A1-8F76-561AB36B19CF}">
      <dgm:prSet/>
      <dgm:spPr/>
      <dgm:t>
        <a:bodyPr/>
        <a:lstStyle/>
        <a:p>
          <a:endParaRPr lang="nl-BE"/>
        </a:p>
      </dgm:t>
    </dgm:pt>
    <dgm:pt modelId="{1A62EC10-8774-4C73-BF7A-1ECDADC7B2EC}" type="sibTrans" cxnId="{3B1FCD1E-3EFA-48A1-8F76-561AB36B19CF}">
      <dgm:prSet/>
      <dgm:spPr/>
      <dgm:t>
        <a:bodyPr/>
        <a:lstStyle/>
        <a:p>
          <a:endParaRPr lang="nl-BE"/>
        </a:p>
      </dgm:t>
    </dgm:pt>
    <dgm:pt modelId="{C9CFDF5B-51C7-4F59-8393-BA3B77EA01A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="0" dirty="0">
              <a:latin typeface="Arial" panose="020B0604020202020204"/>
            </a:rPr>
            <a:t>Website</a:t>
          </a:r>
        </a:p>
      </dgm:t>
    </dgm:pt>
    <dgm:pt modelId="{CF9976BC-6E9A-4DA9-83D6-2ECC2D2292CC}" type="parTrans" cxnId="{E9FB8C07-8BED-472E-A083-2A0C44B35982}">
      <dgm:prSet/>
      <dgm:spPr/>
      <dgm:t>
        <a:bodyPr/>
        <a:lstStyle/>
        <a:p>
          <a:endParaRPr lang="nl-BE"/>
        </a:p>
      </dgm:t>
    </dgm:pt>
    <dgm:pt modelId="{719AECDC-4B56-48CE-B747-3A5FDCB58507}" type="sibTrans" cxnId="{E9FB8C07-8BED-472E-A083-2A0C44B35982}">
      <dgm:prSet/>
      <dgm:spPr/>
      <dgm:t>
        <a:bodyPr/>
        <a:lstStyle/>
        <a:p>
          <a:endParaRPr lang="nl-BE"/>
        </a:p>
      </dgm:t>
    </dgm:pt>
    <dgm:pt modelId="{B72671EC-DFE2-44E4-85E6-A9514302A833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baseline="0" dirty="0">
              <a:latin typeface="Arial" panose="020B0604020202020204"/>
            </a:rPr>
            <a:t>Mechanical hardware</a:t>
          </a:r>
        </a:p>
      </dgm:t>
    </dgm:pt>
    <dgm:pt modelId="{74C75F7B-E883-47E4-BE98-891336769FE6}" type="parTrans" cxnId="{D2F76B84-5850-414E-8F7A-13F9709A0774}">
      <dgm:prSet/>
      <dgm:spPr/>
    </dgm:pt>
    <dgm:pt modelId="{631EE249-F8F3-4340-8AC4-82691473B0B8}" type="sibTrans" cxnId="{D2F76B84-5850-414E-8F7A-13F9709A0774}">
      <dgm:prSet/>
      <dgm:spPr/>
    </dgm:pt>
    <dgm:pt modelId="{B3433EFB-C17D-404C-A884-D7058213D6C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baseline="0" dirty="0">
              <a:latin typeface="Arial" panose="020B0604020202020204"/>
            </a:rPr>
            <a:t>Housing </a:t>
          </a:r>
        </a:p>
      </dgm:t>
    </dgm:pt>
    <dgm:pt modelId="{CE94110F-8B7B-4A52-99EA-849B6367FFC6}" type="parTrans" cxnId="{A62120F4-8F3B-4878-AA2D-D6514D5DD21B}">
      <dgm:prSet/>
      <dgm:spPr/>
    </dgm:pt>
    <dgm:pt modelId="{B1A03B3F-DF08-4C1E-AA6B-B37344330587}" type="sibTrans" cxnId="{A62120F4-8F3B-4878-AA2D-D6514D5DD21B}">
      <dgm:prSet/>
      <dgm:spPr/>
    </dgm:pt>
    <dgm:pt modelId="{56571169-C59C-4464-809A-51434EE67EBC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 u="none" strike="noStrike" cap="none" baseline="0" noProof="0" dirty="0">
              <a:latin typeface="Arial"/>
              <a:cs typeface="Arial"/>
            </a:rPr>
            <a:t>Introduction</a:t>
          </a:r>
        </a:p>
      </dgm:t>
    </dgm:pt>
    <dgm:pt modelId="{B4D8D9D7-33CB-4DFB-B14D-EECCACC24E3B}" type="parTrans" cxnId="{FCB07BE5-D4F7-4899-AFB2-39ED29D3D572}">
      <dgm:prSet/>
      <dgm:spPr/>
    </dgm:pt>
    <dgm:pt modelId="{D4BC2172-1D13-4E7A-AAB8-805F94AA2BCD}" type="sibTrans" cxnId="{FCB07BE5-D4F7-4899-AFB2-39ED29D3D572}">
      <dgm:prSet/>
      <dgm:spPr/>
    </dgm:pt>
    <dgm:pt modelId="{5ED90E38-C95E-4C01-8207-617DF000A6C6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 dirty="0">
              <a:latin typeface="Arial" panose="020B0604020202020204"/>
            </a:rPr>
            <a:t>Electronic</a:t>
          </a:r>
          <a:r>
            <a:rPr lang="en-US" baseline="0" dirty="0"/>
            <a:t> hardware</a:t>
          </a:r>
          <a:endParaRPr lang="nl-BE" dirty="0"/>
        </a:p>
      </dgm:t>
    </dgm:pt>
    <dgm:pt modelId="{86C7F076-799C-49FB-A0E5-071188E5B299}" type="parTrans" cxnId="{7FF4FA0B-F63D-4539-A928-6301229AA0B9}">
      <dgm:prSet/>
      <dgm:spPr/>
    </dgm:pt>
    <dgm:pt modelId="{A86DC4F7-FCC3-4E71-A51A-8CFF79143A7A}" type="sibTrans" cxnId="{7FF4FA0B-F63D-4539-A928-6301229AA0B9}">
      <dgm:prSet/>
      <dgm:spPr/>
    </dgm:pt>
    <dgm:pt modelId="{74D32CF3-0057-4763-B992-E7A5B402966E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="1" dirty="0" err="1">
              <a:latin typeface="Arial" panose="020B0604020202020204"/>
            </a:rPr>
            <a:t>Concusion</a:t>
          </a:r>
        </a:p>
      </dgm:t>
    </dgm:pt>
    <dgm:pt modelId="{F3D51999-F1B0-4187-8B08-085B4F9DE5E0}" type="parTrans" cxnId="{2DA7C0D1-1347-42E4-BCBD-D61E90F15124}">
      <dgm:prSet/>
      <dgm:spPr/>
    </dgm:pt>
    <dgm:pt modelId="{F5599D5C-1F8D-457D-9D22-AC168996C0B7}" type="sibTrans" cxnId="{2DA7C0D1-1347-42E4-BCBD-D61E90F15124}">
      <dgm:prSet/>
      <dgm:spPr/>
    </dgm:pt>
    <dgm:pt modelId="{697FD2B3-4A49-4A8F-A562-8D4992C024DD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="1" dirty="0" err="1">
              <a:latin typeface="Arial" panose="020B0604020202020204"/>
            </a:rPr>
            <a:t>Questions</a:t>
          </a:r>
        </a:p>
      </dgm:t>
    </dgm:pt>
    <dgm:pt modelId="{A33303C0-E68F-4E50-8394-BC196B029B4E}" type="parTrans" cxnId="{D98A3FF7-ED47-4B73-B85E-DA3174E55F35}">
      <dgm:prSet/>
      <dgm:spPr/>
    </dgm:pt>
    <dgm:pt modelId="{77E6BD06-8261-4F92-A438-4D4AA2394C7D}" type="sibTrans" cxnId="{D98A3FF7-ED47-4B73-B85E-DA3174E55F35}">
      <dgm:prSet/>
      <dgm:spPr/>
    </dgm:pt>
    <dgm:pt modelId="{117CD53E-0FE3-440B-ACE2-4367387C95DA}" type="pres">
      <dgm:prSet presAssocID="{58F7A649-1F6D-4956-B144-24E8888711F0}" presName="root" presStyleCnt="0">
        <dgm:presLayoutVars>
          <dgm:dir/>
          <dgm:resizeHandles val="exact"/>
        </dgm:presLayoutVars>
      </dgm:prSet>
      <dgm:spPr/>
    </dgm:pt>
    <dgm:pt modelId="{1EAB4F83-A0EE-45FF-9FFE-A48B27C86B33}" type="pres">
      <dgm:prSet presAssocID="{56571169-C59C-4464-809A-51434EE67EBC}" presName="compNode" presStyleCnt="0"/>
      <dgm:spPr/>
    </dgm:pt>
    <dgm:pt modelId="{8264D494-8E8F-4157-93D6-74095817FBD6}" type="pres">
      <dgm:prSet presAssocID="{56571169-C59C-4464-809A-51434EE67EBC}" presName="iconRect" presStyleLbl="node1" presStyleIdx="0" presStyleCnt="8"/>
      <dgm:spPr/>
    </dgm:pt>
    <dgm:pt modelId="{4A23E554-7D7F-4222-A738-758AB097F8CC}" type="pres">
      <dgm:prSet presAssocID="{56571169-C59C-4464-809A-51434EE67EBC}" presName="iconSpace" presStyleCnt="0"/>
      <dgm:spPr/>
    </dgm:pt>
    <dgm:pt modelId="{DE90D2DE-63BE-4DA0-B873-B34399D29327}" type="pres">
      <dgm:prSet presAssocID="{56571169-C59C-4464-809A-51434EE67EBC}" presName="parTx" presStyleLbl="revTx" presStyleIdx="0" presStyleCnt="16">
        <dgm:presLayoutVars>
          <dgm:chMax val="0"/>
          <dgm:chPref val="0"/>
        </dgm:presLayoutVars>
      </dgm:prSet>
      <dgm:spPr/>
    </dgm:pt>
    <dgm:pt modelId="{1AFE9470-2B64-4481-8C71-18A15F19FBE4}" type="pres">
      <dgm:prSet presAssocID="{56571169-C59C-4464-809A-51434EE67EBC}" presName="txSpace" presStyleCnt="0"/>
      <dgm:spPr/>
    </dgm:pt>
    <dgm:pt modelId="{9193FB81-B046-4FF8-B76F-B8741D979AE9}" type="pres">
      <dgm:prSet presAssocID="{56571169-C59C-4464-809A-51434EE67EBC}" presName="desTx" presStyleLbl="revTx" presStyleIdx="1" presStyleCnt="16">
        <dgm:presLayoutVars/>
      </dgm:prSet>
      <dgm:spPr/>
    </dgm:pt>
    <dgm:pt modelId="{4C801D4A-C126-4C5C-A010-89414839DEE2}" type="pres">
      <dgm:prSet presAssocID="{D4BC2172-1D13-4E7A-AAB8-805F94AA2BCD}" presName="sibTrans" presStyleCnt="0"/>
      <dgm:spPr/>
    </dgm:pt>
    <dgm:pt modelId="{DFAA7A27-AE23-4764-A006-4FFA95906CCF}" type="pres">
      <dgm:prSet presAssocID="{B72671EC-DFE2-44E4-85E6-A9514302A833}" presName="compNode" presStyleCnt="0"/>
      <dgm:spPr/>
    </dgm:pt>
    <dgm:pt modelId="{1B132D27-D72E-46A0-83C6-1E06513EA80E}" type="pres">
      <dgm:prSet presAssocID="{B72671EC-DFE2-44E4-85E6-A9514302A833}" presName="iconRect" presStyleLbl="node1" presStyleIdx="1" presStyleCnt="8"/>
      <dgm:spPr/>
    </dgm:pt>
    <dgm:pt modelId="{50EACA88-DC4A-4B47-B40B-910E5302BD1A}" type="pres">
      <dgm:prSet presAssocID="{B72671EC-DFE2-44E4-85E6-A9514302A833}" presName="iconSpace" presStyleCnt="0"/>
      <dgm:spPr/>
    </dgm:pt>
    <dgm:pt modelId="{CE35661E-676C-44C9-8A73-E0957C37DA86}" type="pres">
      <dgm:prSet presAssocID="{B72671EC-DFE2-44E4-85E6-A9514302A833}" presName="parTx" presStyleLbl="revTx" presStyleIdx="2" presStyleCnt="16">
        <dgm:presLayoutVars>
          <dgm:chMax val="0"/>
          <dgm:chPref val="0"/>
        </dgm:presLayoutVars>
      </dgm:prSet>
      <dgm:spPr/>
    </dgm:pt>
    <dgm:pt modelId="{F7B48C87-4262-492E-A5CD-D12DC2451AE3}" type="pres">
      <dgm:prSet presAssocID="{B72671EC-DFE2-44E4-85E6-A9514302A833}" presName="txSpace" presStyleCnt="0"/>
      <dgm:spPr/>
    </dgm:pt>
    <dgm:pt modelId="{49BE7CE0-BC11-476D-819F-79FA6CADF941}" type="pres">
      <dgm:prSet presAssocID="{B72671EC-DFE2-44E4-85E6-A9514302A833}" presName="desTx" presStyleLbl="revTx" presStyleIdx="3" presStyleCnt="16">
        <dgm:presLayoutVars/>
      </dgm:prSet>
      <dgm:spPr/>
    </dgm:pt>
    <dgm:pt modelId="{5743E9CD-B74B-45DD-B259-8F8C0A2CC714}" type="pres">
      <dgm:prSet presAssocID="{631EE249-F8F3-4340-8AC4-82691473B0B8}" presName="sibTrans" presStyleCnt="0"/>
      <dgm:spPr/>
    </dgm:pt>
    <dgm:pt modelId="{395CEC6B-DF4E-4BF1-9A43-E0F02347E127}" type="pres">
      <dgm:prSet presAssocID="{50C0D1DC-8DE9-49E0-82F3-18E1B55882C2}" presName="compNode" presStyleCnt="0"/>
      <dgm:spPr/>
    </dgm:pt>
    <dgm:pt modelId="{8E7FD0BA-77DF-40B3-B79F-81F52E1CF9CF}" type="pres">
      <dgm:prSet presAssocID="{50C0D1DC-8DE9-49E0-82F3-18E1B55882C2}" presName="iconRect" presStyleLbl="node1" presStyleIdx="2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1556CA2-9C85-4C4A-8583-1598F5192FF0}" type="pres">
      <dgm:prSet presAssocID="{50C0D1DC-8DE9-49E0-82F3-18E1B55882C2}" presName="iconSpace" presStyleCnt="0"/>
      <dgm:spPr/>
    </dgm:pt>
    <dgm:pt modelId="{ACE606E9-5C3E-4C72-8C94-29A29A119716}" type="pres">
      <dgm:prSet presAssocID="{50C0D1DC-8DE9-49E0-82F3-18E1B55882C2}" presName="parTx" presStyleLbl="revTx" presStyleIdx="4" presStyleCnt="16">
        <dgm:presLayoutVars>
          <dgm:chMax val="0"/>
          <dgm:chPref val="0"/>
        </dgm:presLayoutVars>
      </dgm:prSet>
      <dgm:spPr/>
    </dgm:pt>
    <dgm:pt modelId="{9122E87B-B369-407A-8472-4AC72E0F326A}" type="pres">
      <dgm:prSet presAssocID="{50C0D1DC-8DE9-49E0-82F3-18E1B55882C2}" presName="txSpace" presStyleCnt="0"/>
      <dgm:spPr/>
    </dgm:pt>
    <dgm:pt modelId="{3AC7F97B-9E85-42FE-BFEB-20F2472DB0E9}" type="pres">
      <dgm:prSet presAssocID="{50C0D1DC-8DE9-49E0-82F3-18E1B55882C2}" presName="desTx" presStyleLbl="revTx" presStyleIdx="5" presStyleCnt="16">
        <dgm:presLayoutVars/>
      </dgm:prSet>
      <dgm:spPr/>
    </dgm:pt>
    <dgm:pt modelId="{AD343578-4862-45F0-AA39-21EF9B7980AC}" type="pres">
      <dgm:prSet presAssocID="{B5256ACA-E77B-47BF-8079-0CC32D78C5D8}" presName="sibTrans" presStyleCnt="0"/>
      <dgm:spPr/>
    </dgm:pt>
    <dgm:pt modelId="{F0375740-E428-4BD4-8E68-F9D4512639A1}" type="pres">
      <dgm:prSet presAssocID="{5ED90E38-C95E-4C01-8207-617DF000A6C6}" presName="compNode" presStyleCnt="0"/>
      <dgm:spPr/>
    </dgm:pt>
    <dgm:pt modelId="{F66B291B-E739-493F-986E-A84DC609804A}" type="pres">
      <dgm:prSet presAssocID="{5ED90E38-C95E-4C01-8207-617DF000A6C6}" presName="iconRect" presStyleLbl="node1" presStyleIdx="3" presStyleCnt="8"/>
      <dgm:spPr/>
    </dgm:pt>
    <dgm:pt modelId="{48F71DB3-69F1-4C1F-BF35-D6AB34A327E1}" type="pres">
      <dgm:prSet presAssocID="{5ED90E38-C95E-4C01-8207-617DF000A6C6}" presName="iconSpace" presStyleCnt="0"/>
      <dgm:spPr/>
    </dgm:pt>
    <dgm:pt modelId="{A8967C58-177E-4161-B2DC-F27022A6F241}" type="pres">
      <dgm:prSet presAssocID="{5ED90E38-C95E-4C01-8207-617DF000A6C6}" presName="parTx" presStyleLbl="revTx" presStyleIdx="6" presStyleCnt="16">
        <dgm:presLayoutVars>
          <dgm:chMax val="0"/>
          <dgm:chPref val="0"/>
        </dgm:presLayoutVars>
      </dgm:prSet>
      <dgm:spPr/>
    </dgm:pt>
    <dgm:pt modelId="{FA01C7F7-55BF-496B-AF65-E5682928C1F8}" type="pres">
      <dgm:prSet presAssocID="{5ED90E38-C95E-4C01-8207-617DF000A6C6}" presName="txSpace" presStyleCnt="0"/>
      <dgm:spPr/>
    </dgm:pt>
    <dgm:pt modelId="{88FC49E2-E72A-4D64-8360-F2D2DFCEFDCB}" type="pres">
      <dgm:prSet presAssocID="{5ED90E38-C95E-4C01-8207-617DF000A6C6}" presName="desTx" presStyleLbl="revTx" presStyleIdx="7" presStyleCnt="16">
        <dgm:presLayoutVars/>
      </dgm:prSet>
      <dgm:spPr/>
    </dgm:pt>
    <dgm:pt modelId="{4742A45C-AA7A-43B0-8D7A-2419381DEFBD}" type="pres">
      <dgm:prSet presAssocID="{A86DC4F7-FCC3-4E71-A51A-8CFF79143A7A}" presName="sibTrans" presStyleCnt="0"/>
      <dgm:spPr/>
    </dgm:pt>
    <dgm:pt modelId="{C650048B-0A8E-4ECB-B1C5-407C68944208}" type="pres">
      <dgm:prSet presAssocID="{249198D1-B576-4205-8039-E87BA641B710}" presName="compNode" presStyleCnt="0"/>
      <dgm:spPr/>
    </dgm:pt>
    <dgm:pt modelId="{1B1651C6-7FCD-47EB-8EC9-DAC4F6B7048F}" type="pres">
      <dgm:prSet presAssocID="{249198D1-B576-4205-8039-E87BA641B710}" presName="iconRect" presStyleLbl="node1" presStyleIdx="4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15B8EC7-96CC-443F-BDC5-ECAE565CA128}" type="pres">
      <dgm:prSet presAssocID="{249198D1-B576-4205-8039-E87BA641B710}" presName="iconSpace" presStyleCnt="0"/>
      <dgm:spPr/>
    </dgm:pt>
    <dgm:pt modelId="{267A0CCC-5B06-4A82-8ED3-4A7A550B9EBF}" type="pres">
      <dgm:prSet presAssocID="{249198D1-B576-4205-8039-E87BA641B710}" presName="parTx" presStyleLbl="revTx" presStyleIdx="8" presStyleCnt="16">
        <dgm:presLayoutVars>
          <dgm:chMax val="0"/>
          <dgm:chPref val="0"/>
        </dgm:presLayoutVars>
      </dgm:prSet>
      <dgm:spPr/>
    </dgm:pt>
    <dgm:pt modelId="{676800CE-12FF-4135-8B86-745E9F119865}" type="pres">
      <dgm:prSet presAssocID="{249198D1-B576-4205-8039-E87BA641B710}" presName="txSpace" presStyleCnt="0"/>
      <dgm:spPr/>
    </dgm:pt>
    <dgm:pt modelId="{0DF63429-4ED6-4D4A-BF1B-8FD2CBBEB86E}" type="pres">
      <dgm:prSet presAssocID="{249198D1-B576-4205-8039-E87BA641B710}" presName="desTx" presStyleLbl="revTx" presStyleIdx="9" presStyleCnt="16">
        <dgm:presLayoutVars/>
      </dgm:prSet>
      <dgm:spPr/>
    </dgm:pt>
    <dgm:pt modelId="{63566B62-F62C-4E2E-A0E1-19419C588532}" type="pres">
      <dgm:prSet presAssocID="{B64E6660-3576-4FD0-8297-E7FA650F938A}" presName="sibTrans" presStyleCnt="0"/>
      <dgm:spPr/>
    </dgm:pt>
    <dgm:pt modelId="{9F7CC91C-DC21-43CB-B163-6C7E1E0C4838}" type="pres">
      <dgm:prSet presAssocID="{932C8D4F-8E04-4C3A-B176-8A6CF063A225}" presName="compNode" presStyleCnt="0"/>
      <dgm:spPr/>
    </dgm:pt>
    <dgm:pt modelId="{7E9B6031-7FB5-4EAB-8327-28FB5A174B74}" type="pres">
      <dgm:prSet presAssocID="{932C8D4F-8E04-4C3A-B176-8A6CF063A225}" presName="iconRect" presStyleLbl="node1" presStyleIdx="5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58E48F3-DC91-417C-B63D-A24378423AA5}" type="pres">
      <dgm:prSet presAssocID="{932C8D4F-8E04-4C3A-B176-8A6CF063A225}" presName="iconSpace" presStyleCnt="0"/>
      <dgm:spPr/>
    </dgm:pt>
    <dgm:pt modelId="{E4E38C29-F080-4E22-8D93-B6463E8A17A2}" type="pres">
      <dgm:prSet presAssocID="{932C8D4F-8E04-4C3A-B176-8A6CF063A225}" presName="parTx" presStyleLbl="revTx" presStyleIdx="10" presStyleCnt="16">
        <dgm:presLayoutVars>
          <dgm:chMax val="0"/>
          <dgm:chPref val="0"/>
        </dgm:presLayoutVars>
      </dgm:prSet>
      <dgm:spPr/>
    </dgm:pt>
    <dgm:pt modelId="{6C4C552F-4702-4281-B469-ED6B58CAB146}" type="pres">
      <dgm:prSet presAssocID="{932C8D4F-8E04-4C3A-B176-8A6CF063A225}" presName="txSpace" presStyleCnt="0"/>
      <dgm:spPr/>
    </dgm:pt>
    <dgm:pt modelId="{8035C9E1-709E-4730-A7C9-7C96DC5FA60B}" type="pres">
      <dgm:prSet presAssocID="{932C8D4F-8E04-4C3A-B176-8A6CF063A225}" presName="desTx" presStyleLbl="revTx" presStyleIdx="11" presStyleCnt="16">
        <dgm:presLayoutVars/>
      </dgm:prSet>
      <dgm:spPr/>
    </dgm:pt>
    <dgm:pt modelId="{E6885408-DE90-4A15-9878-E01D514F6B11}" type="pres">
      <dgm:prSet presAssocID="{21949F65-2EBF-460C-A981-C24E645E057E}" presName="sibTrans" presStyleCnt="0"/>
      <dgm:spPr/>
    </dgm:pt>
    <dgm:pt modelId="{E9D96491-CE54-4BE4-A25D-025ABEC06375}" type="pres">
      <dgm:prSet presAssocID="{74D32CF3-0057-4763-B992-E7A5B402966E}" presName="compNode" presStyleCnt="0"/>
      <dgm:spPr/>
    </dgm:pt>
    <dgm:pt modelId="{F4E99E3E-D6F0-4B29-88C3-A8B2AC1745B6}" type="pres">
      <dgm:prSet presAssocID="{74D32CF3-0057-4763-B992-E7A5B402966E}" presName="iconRect" presStyleLbl="node1" presStyleIdx="6" presStyleCnt="8"/>
      <dgm:spPr/>
    </dgm:pt>
    <dgm:pt modelId="{E9A9E813-B26D-4B19-8E06-FC237C008F76}" type="pres">
      <dgm:prSet presAssocID="{74D32CF3-0057-4763-B992-E7A5B402966E}" presName="iconSpace" presStyleCnt="0"/>
      <dgm:spPr/>
    </dgm:pt>
    <dgm:pt modelId="{FA8EE54E-F26D-40F4-826A-0E9B2BAD7FF7}" type="pres">
      <dgm:prSet presAssocID="{74D32CF3-0057-4763-B992-E7A5B402966E}" presName="parTx" presStyleLbl="revTx" presStyleIdx="12" presStyleCnt="16">
        <dgm:presLayoutVars>
          <dgm:chMax val="0"/>
          <dgm:chPref val="0"/>
        </dgm:presLayoutVars>
      </dgm:prSet>
      <dgm:spPr/>
    </dgm:pt>
    <dgm:pt modelId="{76C67F2C-7EB0-49C8-974E-6B89509CA749}" type="pres">
      <dgm:prSet presAssocID="{74D32CF3-0057-4763-B992-E7A5B402966E}" presName="txSpace" presStyleCnt="0"/>
      <dgm:spPr/>
    </dgm:pt>
    <dgm:pt modelId="{32FAE94F-4371-4B0F-99CB-4FA5E37A0C55}" type="pres">
      <dgm:prSet presAssocID="{74D32CF3-0057-4763-B992-E7A5B402966E}" presName="desTx" presStyleLbl="revTx" presStyleIdx="13" presStyleCnt="16">
        <dgm:presLayoutVars/>
      </dgm:prSet>
      <dgm:spPr/>
    </dgm:pt>
    <dgm:pt modelId="{F8AD7E2C-A66D-4D51-947B-FC152EB95F1C}" type="pres">
      <dgm:prSet presAssocID="{F5599D5C-1F8D-457D-9D22-AC168996C0B7}" presName="sibTrans" presStyleCnt="0"/>
      <dgm:spPr/>
    </dgm:pt>
    <dgm:pt modelId="{6D5A9CCE-09D0-44F3-9610-D9B0EA101609}" type="pres">
      <dgm:prSet presAssocID="{697FD2B3-4A49-4A8F-A562-8D4992C024DD}" presName="compNode" presStyleCnt="0"/>
      <dgm:spPr/>
    </dgm:pt>
    <dgm:pt modelId="{30E7770B-9B90-4478-95C0-C9F6B66508DD}" type="pres">
      <dgm:prSet presAssocID="{697FD2B3-4A49-4A8F-A562-8D4992C024DD}" presName="iconRect" presStyleLbl="node1" presStyleIdx="7" presStyleCnt="8"/>
      <dgm:spPr/>
    </dgm:pt>
    <dgm:pt modelId="{B3ED35C2-A8EC-4EBE-90F7-6FDD56533A34}" type="pres">
      <dgm:prSet presAssocID="{697FD2B3-4A49-4A8F-A562-8D4992C024DD}" presName="iconSpace" presStyleCnt="0"/>
      <dgm:spPr/>
    </dgm:pt>
    <dgm:pt modelId="{2DEC6A39-51E5-4BE1-8940-1493970A4C86}" type="pres">
      <dgm:prSet presAssocID="{697FD2B3-4A49-4A8F-A562-8D4992C024DD}" presName="parTx" presStyleLbl="revTx" presStyleIdx="14" presStyleCnt="16">
        <dgm:presLayoutVars>
          <dgm:chMax val="0"/>
          <dgm:chPref val="0"/>
        </dgm:presLayoutVars>
      </dgm:prSet>
      <dgm:spPr/>
    </dgm:pt>
    <dgm:pt modelId="{CC1FB54B-968B-4868-B0AB-DD921CEFA637}" type="pres">
      <dgm:prSet presAssocID="{697FD2B3-4A49-4A8F-A562-8D4992C024DD}" presName="txSpace" presStyleCnt="0"/>
      <dgm:spPr/>
    </dgm:pt>
    <dgm:pt modelId="{700CD226-014D-4AB1-9425-36F499E6DCDF}" type="pres">
      <dgm:prSet presAssocID="{697FD2B3-4A49-4A8F-A562-8D4992C024DD}" presName="desTx" presStyleLbl="revTx" presStyleIdx="15" presStyleCnt="16">
        <dgm:presLayoutVars/>
      </dgm:prSet>
      <dgm:spPr/>
    </dgm:pt>
  </dgm:ptLst>
  <dgm:cxnLst>
    <dgm:cxn modelId="{E9434F06-AA8B-4CDF-8C92-3CFF2D9A0B25}" srcId="{5ED90E38-C95E-4C01-8207-617DF000A6C6}" destId="{7018FE2E-6D29-4E28-A1DA-9883C896D466}" srcOrd="0" destOrd="0" parTransId="{54FA206C-64C4-4627-80DA-98991ABC220F}" sibTransId="{85857C78-D6C4-49C7-94F1-BBE52F9D82DA}"/>
    <dgm:cxn modelId="{E9FB8C07-8BED-472E-A083-2A0C44B35982}" srcId="{932C8D4F-8E04-4C3A-B176-8A6CF063A225}" destId="{C9CFDF5B-51C7-4F59-8393-BA3B77EA01AB}" srcOrd="1" destOrd="0" parTransId="{CF9976BC-6E9A-4DA9-83D6-2ECC2D2292CC}" sibTransId="{719AECDC-4B56-48CE-B747-3A5FDCB58507}"/>
    <dgm:cxn modelId="{92BD200B-4006-46BA-B32A-37D9FB00971C}" srcId="{58F7A649-1F6D-4956-B144-24E8888711F0}" destId="{932C8D4F-8E04-4C3A-B176-8A6CF063A225}" srcOrd="5" destOrd="0" parTransId="{62EC2AD4-4E51-4B5A-ABC1-22029586DC1E}" sibTransId="{21949F65-2EBF-460C-A981-C24E645E057E}"/>
    <dgm:cxn modelId="{7FF4FA0B-F63D-4539-A928-6301229AA0B9}" srcId="{58F7A649-1F6D-4956-B144-24E8888711F0}" destId="{5ED90E38-C95E-4C01-8207-617DF000A6C6}" srcOrd="3" destOrd="0" parTransId="{86C7F076-799C-49FB-A0E5-071188E5B299}" sibTransId="{A86DC4F7-FCC3-4E71-A51A-8CFF79143A7A}"/>
    <dgm:cxn modelId="{ED9A990D-9403-45AE-B3A7-26C79C4EBC96}" type="presOf" srcId="{697FD2B3-4A49-4A8F-A562-8D4992C024DD}" destId="{2DEC6A39-51E5-4BE1-8940-1493970A4C86}" srcOrd="0" destOrd="0" presId="urn:microsoft.com/office/officeart/2018/5/layout/CenteredIconLabelDescriptionList"/>
    <dgm:cxn modelId="{D230CA0D-33E8-4CF5-863A-A8DA29A93678}" type="presOf" srcId="{4270E2C1-5E19-4049-9562-30D7FE4FB21B}" destId="{9193FB81-B046-4FF8-B76F-B8741D979AE9}" srcOrd="0" destOrd="0" presId="urn:microsoft.com/office/officeart/2018/5/layout/CenteredIconLabelDescriptionList"/>
    <dgm:cxn modelId="{FDFC751B-118B-4E80-8C39-873DBD7508A2}" type="presOf" srcId="{7A7D90A3-B70F-4AB6-9412-62FF6B153BCB}" destId="{0DF63429-4ED6-4D4A-BF1B-8FD2CBBEB86E}" srcOrd="0" destOrd="1" presId="urn:microsoft.com/office/officeart/2018/5/layout/CenteredIconLabelDescriptionList"/>
    <dgm:cxn modelId="{3B1FCD1E-3EFA-48A1-8F76-561AB36B19CF}" srcId="{56571169-C59C-4464-809A-51434EE67EBC}" destId="{3830B4FF-C43C-4173-954A-01C2C05D8ED0}" srcOrd="2" destOrd="0" parTransId="{97E0A17D-AD06-4FDF-991C-C634943E5C2F}" sibTransId="{1A62EC10-8774-4C73-BF7A-1ECDADC7B2EC}"/>
    <dgm:cxn modelId="{53A2F21F-63F1-40C7-A37A-025F003F2BE6}" type="presOf" srcId="{7018FE2E-6D29-4E28-A1DA-9883C896D466}" destId="{88FC49E2-E72A-4D64-8360-F2D2DFCEFDCB}" srcOrd="0" destOrd="0" presId="urn:microsoft.com/office/officeart/2018/5/layout/CenteredIconLabelDescriptionList"/>
    <dgm:cxn modelId="{206A1522-973B-4C93-BBE8-63CA9AB18EAF}" type="presOf" srcId="{A0D1CE76-E3FA-4B17-95D7-EC0897E76AD2}" destId="{88FC49E2-E72A-4D64-8360-F2D2DFCEFDCB}" srcOrd="0" destOrd="2" presId="urn:microsoft.com/office/officeart/2018/5/layout/CenteredIconLabelDescriptionList"/>
    <dgm:cxn modelId="{70E1B82D-760A-46CC-932B-706143CCCA69}" srcId="{56571169-C59C-4464-809A-51434EE67EBC}" destId="{4270E2C1-5E19-4049-9562-30D7FE4FB21B}" srcOrd="0" destOrd="0" parTransId="{96007DFA-D018-49F7-AC76-5D5AE8E639AF}" sibTransId="{D4953094-9AD9-4096-B2D2-4C0FD8CD4C1E}"/>
    <dgm:cxn modelId="{5A2B2F36-E1DD-4328-B56E-94A3BE87316D}" type="presOf" srcId="{5ED90E38-C95E-4C01-8207-617DF000A6C6}" destId="{A8967C58-177E-4161-B2DC-F27022A6F241}" srcOrd="0" destOrd="0" presId="urn:microsoft.com/office/officeart/2018/5/layout/CenteredIconLabelDescriptionList"/>
    <dgm:cxn modelId="{4CD5CF60-A49C-49F1-9B56-2A3E2CD8739C}" type="presOf" srcId="{AC51E45A-90BC-4395-B631-EE8A80A22C46}" destId="{8035C9E1-709E-4730-A7C9-7C96DC5FA60B}" srcOrd="0" destOrd="0" presId="urn:microsoft.com/office/officeart/2018/5/layout/CenteredIconLabelDescriptionList"/>
    <dgm:cxn modelId="{A7D45741-2E24-4160-BDE0-693F640B1C41}" srcId="{249198D1-B576-4205-8039-E87BA641B710}" destId="{C1F76E41-15A0-4981-BA45-B0E043E33132}" srcOrd="0" destOrd="0" parTransId="{2A70920F-11AA-4C27-80C3-CE3ECE0F65B2}" sibTransId="{DFA10530-0D3C-4BBF-B7F6-CBCDFA46708A}"/>
    <dgm:cxn modelId="{CED99644-F5BA-41A9-8710-3E469E88160F}" srcId="{58F7A649-1F6D-4956-B144-24E8888711F0}" destId="{50C0D1DC-8DE9-49E0-82F3-18E1B55882C2}" srcOrd="2" destOrd="0" parTransId="{C0DE76AF-E638-4866-AFA0-B7F30FA6A475}" sibTransId="{B5256ACA-E77B-47BF-8079-0CC32D78C5D8}"/>
    <dgm:cxn modelId="{38EA0B6B-1DB2-4546-8CFE-C79B2E6BBF36}" type="presOf" srcId="{BF84FAD4-F710-4336-83FF-D5C31D163D5B}" destId="{88FC49E2-E72A-4D64-8360-F2D2DFCEFDCB}" srcOrd="0" destOrd="1" presId="urn:microsoft.com/office/officeart/2018/5/layout/CenteredIconLabelDescriptionList"/>
    <dgm:cxn modelId="{CDF12A50-17CF-4302-BE6E-F83A19D204B2}" type="presOf" srcId="{74D32CF3-0057-4763-B992-E7A5B402966E}" destId="{FA8EE54E-F26D-40F4-826A-0E9B2BAD7FF7}" srcOrd="0" destOrd="0" presId="urn:microsoft.com/office/officeart/2018/5/layout/CenteredIconLabelDescriptionList"/>
    <dgm:cxn modelId="{3CB91672-BA67-4EB0-9F22-C7D781C57743}" type="presOf" srcId="{B3433EFB-C17D-404C-A884-D7058213D6CA}" destId="{49BE7CE0-BC11-476D-819F-79FA6CADF941}" srcOrd="0" destOrd="0" presId="urn:microsoft.com/office/officeart/2018/5/layout/CenteredIconLabelDescriptionList"/>
    <dgm:cxn modelId="{0033CA7D-1BD8-4A11-90F8-C07EA3D77B05}" type="presOf" srcId="{C1F76E41-15A0-4981-BA45-B0E043E33132}" destId="{0DF63429-4ED6-4D4A-BF1B-8FD2CBBEB86E}" srcOrd="0" destOrd="0" presId="urn:microsoft.com/office/officeart/2018/5/layout/CenteredIconLabelDescriptionList"/>
    <dgm:cxn modelId="{BAA6E782-53BF-47C9-B7BC-D4A6A403C001}" type="presOf" srcId="{3830B4FF-C43C-4173-954A-01C2C05D8ED0}" destId="{9193FB81-B046-4FF8-B76F-B8741D979AE9}" srcOrd="0" destOrd="2" presId="urn:microsoft.com/office/officeart/2018/5/layout/CenteredIconLabelDescriptionList"/>
    <dgm:cxn modelId="{D2F76B84-5850-414E-8F7A-13F9709A0774}" srcId="{58F7A649-1F6D-4956-B144-24E8888711F0}" destId="{B72671EC-DFE2-44E4-85E6-A9514302A833}" srcOrd="1" destOrd="0" parTransId="{74C75F7B-E883-47E4-BE98-891336769FE6}" sibTransId="{631EE249-F8F3-4340-8AC4-82691473B0B8}"/>
    <dgm:cxn modelId="{1B92AC88-A54F-4B9C-AD3F-B6A128A7116D}" srcId="{5ED90E38-C95E-4C01-8207-617DF000A6C6}" destId="{BF84FAD4-F710-4336-83FF-D5C31D163D5B}" srcOrd="1" destOrd="0" parTransId="{DB50FD75-C8B3-4018-B55A-014D71E20A56}" sibTransId="{7DE305C6-E9EF-40F2-AE4A-9E824DA722E8}"/>
    <dgm:cxn modelId="{1699EF91-A2F6-4DFA-A854-D4EFBF500072}" srcId="{249198D1-B576-4205-8039-E87BA641B710}" destId="{30AE5BF0-4341-4C91-9283-B20676365BED}" srcOrd="2" destOrd="0" parTransId="{4083978B-9F65-4533-9326-F2D6B6C3922C}" sibTransId="{D3DC495B-D74E-485E-B690-31019A87D955}"/>
    <dgm:cxn modelId="{A57DF19A-E427-4BD4-84CC-467691AFE47D}" type="presOf" srcId="{58F7A649-1F6D-4956-B144-24E8888711F0}" destId="{117CD53E-0FE3-440B-ACE2-4367387C95DA}" srcOrd="0" destOrd="0" presId="urn:microsoft.com/office/officeart/2018/5/layout/CenteredIconLabelDescriptionList"/>
    <dgm:cxn modelId="{1E096A9C-CE12-4861-96BA-FB7B2D58728F}" type="presOf" srcId="{50C0D1DC-8DE9-49E0-82F3-18E1B55882C2}" destId="{ACE606E9-5C3E-4C72-8C94-29A29A119716}" srcOrd="0" destOrd="0" presId="urn:microsoft.com/office/officeart/2018/5/layout/CenteredIconLabelDescriptionList"/>
    <dgm:cxn modelId="{BA73D9A7-C9CD-4062-B93D-B1515C935553}" type="presOf" srcId="{56571169-C59C-4464-809A-51434EE67EBC}" destId="{DE90D2DE-63BE-4DA0-B873-B34399D29327}" srcOrd="0" destOrd="0" presId="urn:microsoft.com/office/officeart/2018/5/layout/CenteredIconLabelDescriptionList"/>
    <dgm:cxn modelId="{74B118AA-0175-4A79-A5AC-13E16BC0EF61}" srcId="{56571169-C59C-4464-809A-51434EE67EBC}" destId="{DB144E0E-08DC-418C-9F5C-619B1E6AD98E}" srcOrd="1" destOrd="0" parTransId="{164A7567-CCA3-4FAE-9474-0DB15E87109E}" sibTransId="{6FC1EA30-F5CA-46B5-B50E-174BB1119891}"/>
    <dgm:cxn modelId="{18F6E8BE-A38D-476C-9631-2878BB44BF52}" srcId="{58F7A649-1F6D-4956-B144-24E8888711F0}" destId="{249198D1-B576-4205-8039-E87BA641B710}" srcOrd="4" destOrd="0" parTransId="{9D554A65-9DA7-444A-B7C1-B8330067B0E8}" sibTransId="{B64E6660-3576-4FD0-8297-E7FA650F938A}"/>
    <dgm:cxn modelId="{4E0E36BF-3771-484C-B80D-36388FDA77C7}" type="presOf" srcId="{B72671EC-DFE2-44E4-85E6-A9514302A833}" destId="{CE35661E-676C-44C9-8A73-E0957C37DA86}" srcOrd="0" destOrd="0" presId="urn:microsoft.com/office/officeart/2018/5/layout/CenteredIconLabelDescriptionList"/>
    <dgm:cxn modelId="{2DA7C0D1-1347-42E4-BCBD-D61E90F15124}" srcId="{58F7A649-1F6D-4956-B144-24E8888711F0}" destId="{74D32CF3-0057-4763-B992-E7A5B402966E}" srcOrd="6" destOrd="0" parTransId="{F3D51999-F1B0-4187-8B08-085B4F9DE5E0}" sibTransId="{F5599D5C-1F8D-457D-9D22-AC168996C0B7}"/>
    <dgm:cxn modelId="{0D3711D3-D1AD-4A44-9888-75A09D75A2A2}" type="presOf" srcId="{932C8D4F-8E04-4C3A-B176-8A6CF063A225}" destId="{E4E38C29-F080-4E22-8D93-B6463E8A17A2}" srcOrd="0" destOrd="0" presId="urn:microsoft.com/office/officeart/2018/5/layout/CenteredIconLabelDescriptionList"/>
    <dgm:cxn modelId="{AF6C71D7-9644-4A98-A14C-D8F7FA7E075D}" srcId="{249198D1-B576-4205-8039-E87BA641B710}" destId="{7A7D90A3-B70F-4AB6-9412-62FF6B153BCB}" srcOrd="1" destOrd="0" parTransId="{14754287-0643-4F0C-AC8D-F745706BFFD6}" sibTransId="{6EA5A8E7-B48B-487E-A5E9-67E2B2F28D6C}"/>
    <dgm:cxn modelId="{B9CDAED7-8375-4004-95D0-22A4EBAE4FAC}" srcId="{5ED90E38-C95E-4C01-8207-617DF000A6C6}" destId="{A0D1CE76-E3FA-4B17-95D7-EC0897E76AD2}" srcOrd="2" destOrd="0" parTransId="{2962E97D-AE99-4587-B8C5-D05B1C9631C0}" sibTransId="{5423120F-FE6C-4F90-BF10-1CD181D602B8}"/>
    <dgm:cxn modelId="{0EF3CDDB-47A2-4A5F-8C5D-BBDA3E04C30D}" type="presOf" srcId="{30AE5BF0-4341-4C91-9283-B20676365BED}" destId="{0DF63429-4ED6-4D4A-BF1B-8FD2CBBEB86E}" srcOrd="0" destOrd="2" presId="urn:microsoft.com/office/officeart/2018/5/layout/CenteredIconLabelDescriptionList"/>
    <dgm:cxn modelId="{FCB07BE5-D4F7-4899-AFB2-39ED29D3D572}" srcId="{58F7A649-1F6D-4956-B144-24E8888711F0}" destId="{56571169-C59C-4464-809A-51434EE67EBC}" srcOrd="0" destOrd="0" parTransId="{B4D8D9D7-33CB-4DFB-B14D-EECCACC24E3B}" sibTransId="{D4BC2172-1D13-4E7A-AAB8-805F94AA2BCD}"/>
    <dgm:cxn modelId="{273EE8E9-20E8-4B30-B4F7-FB2CB1023FC5}" type="presOf" srcId="{249198D1-B576-4205-8039-E87BA641B710}" destId="{267A0CCC-5B06-4A82-8ED3-4A7A550B9EBF}" srcOrd="0" destOrd="0" presId="urn:microsoft.com/office/officeart/2018/5/layout/CenteredIconLabelDescriptionList"/>
    <dgm:cxn modelId="{1F7885F0-F029-4A0D-99FD-B114734D3D16}" type="presOf" srcId="{DB144E0E-08DC-418C-9F5C-619B1E6AD98E}" destId="{9193FB81-B046-4FF8-B76F-B8741D979AE9}" srcOrd="0" destOrd="1" presId="urn:microsoft.com/office/officeart/2018/5/layout/CenteredIconLabelDescriptionList"/>
    <dgm:cxn modelId="{A62120F4-8F3B-4878-AA2D-D6514D5DD21B}" srcId="{B72671EC-DFE2-44E4-85E6-A9514302A833}" destId="{B3433EFB-C17D-404C-A884-D7058213D6CA}" srcOrd="0" destOrd="0" parTransId="{CE94110F-8B7B-4A52-99EA-849B6367FFC6}" sibTransId="{B1A03B3F-DF08-4C1E-AA6B-B37344330587}"/>
    <dgm:cxn modelId="{D98A3FF7-ED47-4B73-B85E-DA3174E55F35}" srcId="{58F7A649-1F6D-4956-B144-24E8888711F0}" destId="{697FD2B3-4A49-4A8F-A562-8D4992C024DD}" srcOrd="7" destOrd="0" parTransId="{A33303C0-E68F-4E50-8394-BC196B029B4E}" sibTransId="{77E6BD06-8261-4F92-A438-4D4AA2394C7D}"/>
    <dgm:cxn modelId="{204C7AFB-B8B5-4E00-B7C5-15B329D5AB04}" type="presOf" srcId="{C9CFDF5B-51C7-4F59-8393-BA3B77EA01AB}" destId="{8035C9E1-709E-4730-A7C9-7C96DC5FA60B}" srcOrd="0" destOrd="1" presId="urn:microsoft.com/office/officeart/2018/5/layout/CenteredIconLabelDescriptionList"/>
    <dgm:cxn modelId="{40A95DFF-A1DD-4079-9EA8-D306B5036378}" srcId="{932C8D4F-8E04-4C3A-B176-8A6CF063A225}" destId="{AC51E45A-90BC-4395-B631-EE8A80A22C46}" srcOrd="0" destOrd="0" parTransId="{DE068219-80A2-4395-98EB-8CD4DF6C44E9}" sibTransId="{A3B889A3-CA24-4A25-82F2-0DFCC5565DB4}"/>
    <dgm:cxn modelId="{3C4D65F6-104C-49AF-86B4-E1201118E557}" type="presParOf" srcId="{117CD53E-0FE3-440B-ACE2-4367387C95DA}" destId="{1EAB4F83-A0EE-45FF-9FFE-A48B27C86B33}" srcOrd="0" destOrd="0" presId="urn:microsoft.com/office/officeart/2018/5/layout/CenteredIconLabelDescriptionList"/>
    <dgm:cxn modelId="{597F9CDB-625E-4637-97BA-39A056DCA763}" type="presParOf" srcId="{1EAB4F83-A0EE-45FF-9FFE-A48B27C86B33}" destId="{8264D494-8E8F-4157-93D6-74095817FBD6}" srcOrd="0" destOrd="0" presId="urn:microsoft.com/office/officeart/2018/5/layout/CenteredIconLabelDescriptionList"/>
    <dgm:cxn modelId="{0B95DF97-7AA8-49E3-B86E-950F1484DA27}" type="presParOf" srcId="{1EAB4F83-A0EE-45FF-9FFE-A48B27C86B33}" destId="{4A23E554-7D7F-4222-A738-758AB097F8CC}" srcOrd="1" destOrd="0" presId="urn:microsoft.com/office/officeart/2018/5/layout/CenteredIconLabelDescriptionList"/>
    <dgm:cxn modelId="{5E191686-0A63-4A97-8069-E28E0FCF657E}" type="presParOf" srcId="{1EAB4F83-A0EE-45FF-9FFE-A48B27C86B33}" destId="{DE90D2DE-63BE-4DA0-B873-B34399D29327}" srcOrd="2" destOrd="0" presId="urn:microsoft.com/office/officeart/2018/5/layout/CenteredIconLabelDescriptionList"/>
    <dgm:cxn modelId="{F6FEB37D-E563-41AD-BD36-0EB679EFAEFC}" type="presParOf" srcId="{1EAB4F83-A0EE-45FF-9FFE-A48B27C86B33}" destId="{1AFE9470-2B64-4481-8C71-18A15F19FBE4}" srcOrd="3" destOrd="0" presId="urn:microsoft.com/office/officeart/2018/5/layout/CenteredIconLabelDescriptionList"/>
    <dgm:cxn modelId="{22A9C6C7-F9FC-44D6-8E6B-A4F791CDF044}" type="presParOf" srcId="{1EAB4F83-A0EE-45FF-9FFE-A48B27C86B33}" destId="{9193FB81-B046-4FF8-B76F-B8741D979AE9}" srcOrd="4" destOrd="0" presId="urn:microsoft.com/office/officeart/2018/5/layout/CenteredIconLabelDescriptionList"/>
    <dgm:cxn modelId="{10D60B82-7A8F-49EF-A08E-C48A5A1B3AA0}" type="presParOf" srcId="{117CD53E-0FE3-440B-ACE2-4367387C95DA}" destId="{4C801D4A-C126-4C5C-A010-89414839DEE2}" srcOrd="1" destOrd="0" presId="urn:microsoft.com/office/officeart/2018/5/layout/CenteredIconLabelDescriptionList"/>
    <dgm:cxn modelId="{3BCB7694-A785-4465-B6C6-045A910D3D13}" type="presParOf" srcId="{117CD53E-0FE3-440B-ACE2-4367387C95DA}" destId="{DFAA7A27-AE23-4764-A006-4FFA95906CCF}" srcOrd="2" destOrd="0" presId="urn:microsoft.com/office/officeart/2018/5/layout/CenteredIconLabelDescriptionList"/>
    <dgm:cxn modelId="{870224AB-B764-4FFA-82C5-19DF3B17B76A}" type="presParOf" srcId="{DFAA7A27-AE23-4764-A006-4FFA95906CCF}" destId="{1B132D27-D72E-46A0-83C6-1E06513EA80E}" srcOrd="0" destOrd="0" presId="urn:microsoft.com/office/officeart/2018/5/layout/CenteredIconLabelDescriptionList"/>
    <dgm:cxn modelId="{F011A0B3-B9D0-484C-B03E-35415BA254F4}" type="presParOf" srcId="{DFAA7A27-AE23-4764-A006-4FFA95906CCF}" destId="{50EACA88-DC4A-4B47-B40B-910E5302BD1A}" srcOrd="1" destOrd="0" presId="urn:microsoft.com/office/officeart/2018/5/layout/CenteredIconLabelDescriptionList"/>
    <dgm:cxn modelId="{1C0796A7-6277-41C4-B13C-DC7C7E5B52C0}" type="presParOf" srcId="{DFAA7A27-AE23-4764-A006-4FFA95906CCF}" destId="{CE35661E-676C-44C9-8A73-E0957C37DA86}" srcOrd="2" destOrd="0" presId="urn:microsoft.com/office/officeart/2018/5/layout/CenteredIconLabelDescriptionList"/>
    <dgm:cxn modelId="{33BA8DAE-5F92-4E6D-BC2C-ACBC8CE3BB9E}" type="presParOf" srcId="{DFAA7A27-AE23-4764-A006-4FFA95906CCF}" destId="{F7B48C87-4262-492E-A5CD-D12DC2451AE3}" srcOrd="3" destOrd="0" presId="urn:microsoft.com/office/officeart/2018/5/layout/CenteredIconLabelDescriptionList"/>
    <dgm:cxn modelId="{4D8D1A4D-43DB-497B-BC7B-1B83435A30FD}" type="presParOf" srcId="{DFAA7A27-AE23-4764-A006-4FFA95906CCF}" destId="{49BE7CE0-BC11-476D-819F-79FA6CADF941}" srcOrd="4" destOrd="0" presId="urn:microsoft.com/office/officeart/2018/5/layout/CenteredIconLabelDescriptionList"/>
    <dgm:cxn modelId="{F59631D5-5C29-4249-92ED-A34CCBC32C6F}" type="presParOf" srcId="{117CD53E-0FE3-440B-ACE2-4367387C95DA}" destId="{5743E9CD-B74B-45DD-B259-8F8C0A2CC714}" srcOrd="3" destOrd="0" presId="urn:microsoft.com/office/officeart/2018/5/layout/CenteredIconLabelDescriptionList"/>
    <dgm:cxn modelId="{A2CB7230-6F02-41C3-9298-7552F1C1825A}" type="presParOf" srcId="{117CD53E-0FE3-440B-ACE2-4367387C95DA}" destId="{395CEC6B-DF4E-4BF1-9A43-E0F02347E127}" srcOrd="4" destOrd="0" presId="urn:microsoft.com/office/officeart/2018/5/layout/CenteredIconLabelDescriptionList"/>
    <dgm:cxn modelId="{3BB77A44-C864-4AFB-8A78-8B85D2C69509}" type="presParOf" srcId="{395CEC6B-DF4E-4BF1-9A43-E0F02347E127}" destId="{8E7FD0BA-77DF-40B3-B79F-81F52E1CF9CF}" srcOrd="0" destOrd="0" presId="urn:microsoft.com/office/officeart/2018/5/layout/CenteredIconLabelDescriptionList"/>
    <dgm:cxn modelId="{43BE5DDD-450A-46FC-8EBC-62D9965E1F91}" type="presParOf" srcId="{395CEC6B-DF4E-4BF1-9A43-E0F02347E127}" destId="{81556CA2-9C85-4C4A-8583-1598F5192FF0}" srcOrd="1" destOrd="0" presId="urn:microsoft.com/office/officeart/2018/5/layout/CenteredIconLabelDescriptionList"/>
    <dgm:cxn modelId="{17844756-02A9-43F9-AFEC-B6DB1B08E4F9}" type="presParOf" srcId="{395CEC6B-DF4E-4BF1-9A43-E0F02347E127}" destId="{ACE606E9-5C3E-4C72-8C94-29A29A119716}" srcOrd="2" destOrd="0" presId="urn:microsoft.com/office/officeart/2018/5/layout/CenteredIconLabelDescriptionList"/>
    <dgm:cxn modelId="{28581B92-80CF-4335-997F-682969BA789B}" type="presParOf" srcId="{395CEC6B-DF4E-4BF1-9A43-E0F02347E127}" destId="{9122E87B-B369-407A-8472-4AC72E0F326A}" srcOrd="3" destOrd="0" presId="urn:microsoft.com/office/officeart/2018/5/layout/CenteredIconLabelDescriptionList"/>
    <dgm:cxn modelId="{F8376A40-A84F-4C43-9496-F58C80B0CE0A}" type="presParOf" srcId="{395CEC6B-DF4E-4BF1-9A43-E0F02347E127}" destId="{3AC7F97B-9E85-42FE-BFEB-20F2472DB0E9}" srcOrd="4" destOrd="0" presId="urn:microsoft.com/office/officeart/2018/5/layout/CenteredIconLabelDescriptionList"/>
    <dgm:cxn modelId="{185100CF-D02B-49FF-A9E8-6C2CAD3AA0CD}" type="presParOf" srcId="{117CD53E-0FE3-440B-ACE2-4367387C95DA}" destId="{AD343578-4862-45F0-AA39-21EF9B7980AC}" srcOrd="5" destOrd="0" presId="urn:microsoft.com/office/officeart/2018/5/layout/CenteredIconLabelDescriptionList"/>
    <dgm:cxn modelId="{B24879D1-A15F-45AD-9843-76014CD758B3}" type="presParOf" srcId="{117CD53E-0FE3-440B-ACE2-4367387C95DA}" destId="{F0375740-E428-4BD4-8E68-F9D4512639A1}" srcOrd="6" destOrd="0" presId="urn:microsoft.com/office/officeart/2018/5/layout/CenteredIconLabelDescriptionList"/>
    <dgm:cxn modelId="{4595F35E-4C68-4FFB-AE17-C76C33DE3111}" type="presParOf" srcId="{F0375740-E428-4BD4-8E68-F9D4512639A1}" destId="{F66B291B-E739-493F-986E-A84DC609804A}" srcOrd="0" destOrd="0" presId="urn:microsoft.com/office/officeart/2018/5/layout/CenteredIconLabelDescriptionList"/>
    <dgm:cxn modelId="{F3C6167D-76BA-4682-88B9-F369D42B9E70}" type="presParOf" srcId="{F0375740-E428-4BD4-8E68-F9D4512639A1}" destId="{48F71DB3-69F1-4C1F-BF35-D6AB34A327E1}" srcOrd="1" destOrd="0" presId="urn:microsoft.com/office/officeart/2018/5/layout/CenteredIconLabelDescriptionList"/>
    <dgm:cxn modelId="{DDE2E1CD-DC88-49BC-823A-F799AFD69B97}" type="presParOf" srcId="{F0375740-E428-4BD4-8E68-F9D4512639A1}" destId="{A8967C58-177E-4161-B2DC-F27022A6F241}" srcOrd="2" destOrd="0" presId="urn:microsoft.com/office/officeart/2018/5/layout/CenteredIconLabelDescriptionList"/>
    <dgm:cxn modelId="{58BC98B3-D1EB-40EB-80A7-B06C80711628}" type="presParOf" srcId="{F0375740-E428-4BD4-8E68-F9D4512639A1}" destId="{FA01C7F7-55BF-496B-AF65-E5682928C1F8}" srcOrd="3" destOrd="0" presId="urn:microsoft.com/office/officeart/2018/5/layout/CenteredIconLabelDescriptionList"/>
    <dgm:cxn modelId="{F0752FBA-6449-4053-BC68-88D2F5F91218}" type="presParOf" srcId="{F0375740-E428-4BD4-8E68-F9D4512639A1}" destId="{88FC49E2-E72A-4D64-8360-F2D2DFCEFDCB}" srcOrd="4" destOrd="0" presId="urn:microsoft.com/office/officeart/2018/5/layout/CenteredIconLabelDescriptionList"/>
    <dgm:cxn modelId="{4B256E89-478F-43D6-A256-73A926F7B539}" type="presParOf" srcId="{117CD53E-0FE3-440B-ACE2-4367387C95DA}" destId="{4742A45C-AA7A-43B0-8D7A-2419381DEFBD}" srcOrd="7" destOrd="0" presId="urn:microsoft.com/office/officeart/2018/5/layout/CenteredIconLabelDescriptionList"/>
    <dgm:cxn modelId="{FE1310C1-04AB-487D-A21F-D907B1047BDF}" type="presParOf" srcId="{117CD53E-0FE3-440B-ACE2-4367387C95DA}" destId="{C650048B-0A8E-4ECB-B1C5-407C68944208}" srcOrd="8" destOrd="0" presId="urn:microsoft.com/office/officeart/2018/5/layout/CenteredIconLabelDescriptionList"/>
    <dgm:cxn modelId="{90C55FB9-3183-41CF-84C0-CD1303FD2882}" type="presParOf" srcId="{C650048B-0A8E-4ECB-B1C5-407C68944208}" destId="{1B1651C6-7FCD-47EB-8EC9-DAC4F6B7048F}" srcOrd="0" destOrd="0" presId="urn:microsoft.com/office/officeart/2018/5/layout/CenteredIconLabelDescriptionList"/>
    <dgm:cxn modelId="{0E9FFD88-7126-4BB8-99AB-EE5C1082E897}" type="presParOf" srcId="{C650048B-0A8E-4ECB-B1C5-407C68944208}" destId="{515B8EC7-96CC-443F-BDC5-ECAE565CA128}" srcOrd="1" destOrd="0" presId="urn:microsoft.com/office/officeart/2018/5/layout/CenteredIconLabelDescriptionList"/>
    <dgm:cxn modelId="{E5076DD6-91FE-4EFB-8031-04CBE2CC7373}" type="presParOf" srcId="{C650048B-0A8E-4ECB-B1C5-407C68944208}" destId="{267A0CCC-5B06-4A82-8ED3-4A7A550B9EBF}" srcOrd="2" destOrd="0" presId="urn:microsoft.com/office/officeart/2018/5/layout/CenteredIconLabelDescriptionList"/>
    <dgm:cxn modelId="{502DA009-907B-4AE2-9FC5-427EDEAE1E0F}" type="presParOf" srcId="{C650048B-0A8E-4ECB-B1C5-407C68944208}" destId="{676800CE-12FF-4135-8B86-745E9F119865}" srcOrd="3" destOrd="0" presId="urn:microsoft.com/office/officeart/2018/5/layout/CenteredIconLabelDescriptionList"/>
    <dgm:cxn modelId="{9ED4FA8A-7D78-4CB1-B4AB-520A90AA2AA6}" type="presParOf" srcId="{C650048B-0A8E-4ECB-B1C5-407C68944208}" destId="{0DF63429-4ED6-4D4A-BF1B-8FD2CBBEB86E}" srcOrd="4" destOrd="0" presId="urn:microsoft.com/office/officeart/2018/5/layout/CenteredIconLabelDescriptionList"/>
    <dgm:cxn modelId="{37B5367D-0B51-454F-B1AB-74D8EF493FE9}" type="presParOf" srcId="{117CD53E-0FE3-440B-ACE2-4367387C95DA}" destId="{63566B62-F62C-4E2E-A0E1-19419C588532}" srcOrd="9" destOrd="0" presId="urn:microsoft.com/office/officeart/2018/5/layout/CenteredIconLabelDescriptionList"/>
    <dgm:cxn modelId="{8AD5C955-0E1D-4FE0-95BA-378AA8ABB9BE}" type="presParOf" srcId="{117CD53E-0FE3-440B-ACE2-4367387C95DA}" destId="{9F7CC91C-DC21-43CB-B163-6C7E1E0C4838}" srcOrd="10" destOrd="0" presId="urn:microsoft.com/office/officeart/2018/5/layout/CenteredIconLabelDescriptionList"/>
    <dgm:cxn modelId="{41C143B6-7029-4221-BE62-0228B991E3A7}" type="presParOf" srcId="{9F7CC91C-DC21-43CB-B163-6C7E1E0C4838}" destId="{7E9B6031-7FB5-4EAB-8327-28FB5A174B74}" srcOrd="0" destOrd="0" presId="urn:microsoft.com/office/officeart/2018/5/layout/CenteredIconLabelDescriptionList"/>
    <dgm:cxn modelId="{49AED7C8-9984-4A40-AA88-EF6A94F1E222}" type="presParOf" srcId="{9F7CC91C-DC21-43CB-B163-6C7E1E0C4838}" destId="{958E48F3-DC91-417C-B63D-A24378423AA5}" srcOrd="1" destOrd="0" presId="urn:microsoft.com/office/officeart/2018/5/layout/CenteredIconLabelDescriptionList"/>
    <dgm:cxn modelId="{6573A1DD-E324-4BE0-98D0-B0ED68BABCA3}" type="presParOf" srcId="{9F7CC91C-DC21-43CB-B163-6C7E1E0C4838}" destId="{E4E38C29-F080-4E22-8D93-B6463E8A17A2}" srcOrd="2" destOrd="0" presId="urn:microsoft.com/office/officeart/2018/5/layout/CenteredIconLabelDescriptionList"/>
    <dgm:cxn modelId="{D6634779-0E09-4696-BD00-EA2F4D369292}" type="presParOf" srcId="{9F7CC91C-DC21-43CB-B163-6C7E1E0C4838}" destId="{6C4C552F-4702-4281-B469-ED6B58CAB146}" srcOrd="3" destOrd="0" presId="urn:microsoft.com/office/officeart/2018/5/layout/CenteredIconLabelDescriptionList"/>
    <dgm:cxn modelId="{D7A443AB-AB86-49D6-BE96-DFC20CA3EADC}" type="presParOf" srcId="{9F7CC91C-DC21-43CB-B163-6C7E1E0C4838}" destId="{8035C9E1-709E-4730-A7C9-7C96DC5FA60B}" srcOrd="4" destOrd="0" presId="urn:microsoft.com/office/officeart/2018/5/layout/CenteredIconLabelDescriptionList"/>
    <dgm:cxn modelId="{D6A64B31-A950-4D75-B8E2-5C3B9E6B25F3}" type="presParOf" srcId="{117CD53E-0FE3-440B-ACE2-4367387C95DA}" destId="{E6885408-DE90-4A15-9878-E01D514F6B11}" srcOrd="11" destOrd="0" presId="urn:microsoft.com/office/officeart/2018/5/layout/CenteredIconLabelDescriptionList"/>
    <dgm:cxn modelId="{518B98DB-5689-4042-BFEE-147B247C04F4}" type="presParOf" srcId="{117CD53E-0FE3-440B-ACE2-4367387C95DA}" destId="{E9D96491-CE54-4BE4-A25D-025ABEC06375}" srcOrd="12" destOrd="0" presId="urn:microsoft.com/office/officeart/2018/5/layout/CenteredIconLabelDescriptionList"/>
    <dgm:cxn modelId="{1F9E32DF-FA50-496E-A39F-77CFFE397AE1}" type="presParOf" srcId="{E9D96491-CE54-4BE4-A25D-025ABEC06375}" destId="{F4E99E3E-D6F0-4B29-88C3-A8B2AC1745B6}" srcOrd="0" destOrd="0" presId="urn:microsoft.com/office/officeart/2018/5/layout/CenteredIconLabelDescriptionList"/>
    <dgm:cxn modelId="{7B058447-18D0-49ED-9C57-3442A226F01E}" type="presParOf" srcId="{E9D96491-CE54-4BE4-A25D-025ABEC06375}" destId="{E9A9E813-B26D-4B19-8E06-FC237C008F76}" srcOrd="1" destOrd="0" presId="urn:microsoft.com/office/officeart/2018/5/layout/CenteredIconLabelDescriptionList"/>
    <dgm:cxn modelId="{46B9B057-B1A1-46F3-B36E-DAE676EB50A6}" type="presParOf" srcId="{E9D96491-CE54-4BE4-A25D-025ABEC06375}" destId="{FA8EE54E-F26D-40F4-826A-0E9B2BAD7FF7}" srcOrd="2" destOrd="0" presId="urn:microsoft.com/office/officeart/2018/5/layout/CenteredIconLabelDescriptionList"/>
    <dgm:cxn modelId="{3BE804B4-0B5E-4A3F-8CC1-27FB00BF388F}" type="presParOf" srcId="{E9D96491-CE54-4BE4-A25D-025ABEC06375}" destId="{76C67F2C-7EB0-49C8-974E-6B89509CA749}" srcOrd="3" destOrd="0" presId="urn:microsoft.com/office/officeart/2018/5/layout/CenteredIconLabelDescriptionList"/>
    <dgm:cxn modelId="{A1ACE3CE-FB61-4FEC-A49E-EEFDC628824A}" type="presParOf" srcId="{E9D96491-CE54-4BE4-A25D-025ABEC06375}" destId="{32FAE94F-4371-4B0F-99CB-4FA5E37A0C55}" srcOrd="4" destOrd="0" presId="urn:microsoft.com/office/officeart/2018/5/layout/CenteredIconLabelDescriptionList"/>
    <dgm:cxn modelId="{E8B766D3-8FD3-4BEA-84F7-8706D6E40478}" type="presParOf" srcId="{117CD53E-0FE3-440B-ACE2-4367387C95DA}" destId="{F8AD7E2C-A66D-4D51-947B-FC152EB95F1C}" srcOrd="13" destOrd="0" presId="urn:microsoft.com/office/officeart/2018/5/layout/CenteredIconLabelDescriptionList"/>
    <dgm:cxn modelId="{AEA577F2-266A-417F-A392-F0058CC2856C}" type="presParOf" srcId="{117CD53E-0FE3-440B-ACE2-4367387C95DA}" destId="{6D5A9CCE-09D0-44F3-9610-D9B0EA101609}" srcOrd="14" destOrd="0" presId="urn:microsoft.com/office/officeart/2018/5/layout/CenteredIconLabelDescriptionList"/>
    <dgm:cxn modelId="{4552F4E5-4981-4EF8-A963-DE108B15D501}" type="presParOf" srcId="{6D5A9CCE-09D0-44F3-9610-D9B0EA101609}" destId="{30E7770B-9B90-4478-95C0-C9F6B66508DD}" srcOrd="0" destOrd="0" presId="urn:microsoft.com/office/officeart/2018/5/layout/CenteredIconLabelDescriptionList"/>
    <dgm:cxn modelId="{4F9A4761-D56F-4661-81AA-BBAD19237BC9}" type="presParOf" srcId="{6D5A9CCE-09D0-44F3-9610-D9B0EA101609}" destId="{B3ED35C2-A8EC-4EBE-90F7-6FDD56533A34}" srcOrd="1" destOrd="0" presId="urn:microsoft.com/office/officeart/2018/5/layout/CenteredIconLabelDescriptionList"/>
    <dgm:cxn modelId="{AF375186-BCD0-4C7B-9E57-219C2A895679}" type="presParOf" srcId="{6D5A9CCE-09D0-44F3-9610-D9B0EA101609}" destId="{2DEC6A39-51E5-4BE1-8940-1493970A4C86}" srcOrd="2" destOrd="0" presId="urn:microsoft.com/office/officeart/2018/5/layout/CenteredIconLabelDescriptionList"/>
    <dgm:cxn modelId="{2F001A14-F3CB-4D14-92EC-3BDB6F7BAD34}" type="presParOf" srcId="{6D5A9CCE-09D0-44F3-9610-D9B0EA101609}" destId="{CC1FB54B-968B-4868-B0AB-DD921CEFA637}" srcOrd="3" destOrd="0" presId="urn:microsoft.com/office/officeart/2018/5/layout/CenteredIconLabelDescriptionList"/>
    <dgm:cxn modelId="{9339B832-317B-43CB-98D2-A5247088C7C0}" type="presParOf" srcId="{6D5A9CCE-09D0-44F3-9610-D9B0EA101609}" destId="{700CD226-014D-4AB1-9425-36F499E6DCD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4D494-8E8F-4157-93D6-74095817FBD6}">
      <dsp:nvSpPr>
        <dsp:cNvPr id="0" name=""/>
        <dsp:cNvSpPr/>
      </dsp:nvSpPr>
      <dsp:spPr>
        <a:xfrm>
          <a:off x="374069" y="1196617"/>
          <a:ext cx="398671" cy="3986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0D2DE-63BE-4DA0-B873-B34399D29327}">
      <dsp:nvSpPr>
        <dsp:cNvPr id="0" name=""/>
        <dsp:cNvSpPr/>
      </dsp:nvSpPr>
      <dsp:spPr>
        <a:xfrm>
          <a:off x="3874" y="1679488"/>
          <a:ext cx="1139062" cy="40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u="none" strike="noStrike" kern="1200" cap="none" baseline="0" noProof="0" dirty="0">
              <a:latin typeface="Arial"/>
              <a:cs typeface="Arial"/>
            </a:rPr>
            <a:t>Introduction</a:t>
          </a:r>
        </a:p>
      </dsp:txBody>
      <dsp:txXfrm>
        <a:off x="3874" y="1679488"/>
        <a:ext cx="1139062" cy="409962"/>
      </dsp:txXfrm>
    </dsp:sp>
    <dsp:sp modelId="{9193FB81-B046-4FF8-B76F-B8741D979AE9}">
      <dsp:nvSpPr>
        <dsp:cNvPr id="0" name=""/>
        <dsp:cNvSpPr/>
      </dsp:nvSpPr>
      <dsp:spPr>
        <a:xfrm>
          <a:off x="3874" y="2128612"/>
          <a:ext cx="1139062" cy="102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strike="noStrike" kern="1200" cap="none" baseline="0" noProof="0" dirty="0">
              <a:latin typeface="Arial"/>
              <a:cs typeface="Arial"/>
            </a:rPr>
            <a:t>Goals</a:t>
          </a:r>
          <a:endParaRPr lang="en-US" sz="1100" b="1" kern="1200" baseline="0" dirty="0">
            <a:latin typeface="Arial" panose="020B0604020202020204"/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baseline="0" dirty="0">
              <a:latin typeface="Arial" panose="020B0604020202020204"/>
            </a:rPr>
            <a:t>Concept</a:t>
          </a:r>
          <a:endParaRPr lang="en-US" sz="1100" kern="1200" dirty="0"/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baseline="0" dirty="0">
              <a:latin typeface="Arial" panose="020B0604020202020204"/>
            </a:rPr>
            <a:t>Situation draft</a:t>
          </a:r>
        </a:p>
      </dsp:txBody>
      <dsp:txXfrm>
        <a:off x="3874" y="2128612"/>
        <a:ext cx="1139062" cy="1026107"/>
      </dsp:txXfrm>
    </dsp:sp>
    <dsp:sp modelId="{1B132D27-D72E-46A0-83C6-1E06513EA80E}">
      <dsp:nvSpPr>
        <dsp:cNvPr id="0" name=""/>
        <dsp:cNvSpPr/>
      </dsp:nvSpPr>
      <dsp:spPr>
        <a:xfrm>
          <a:off x="1712467" y="1196617"/>
          <a:ext cx="398671" cy="3986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5661E-676C-44C9-8A73-E0957C37DA86}">
      <dsp:nvSpPr>
        <dsp:cNvPr id="0" name=""/>
        <dsp:cNvSpPr/>
      </dsp:nvSpPr>
      <dsp:spPr>
        <a:xfrm>
          <a:off x="1342272" y="1679488"/>
          <a:ext cx="1139062" cy="40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baseline="0" dirty="0">
              <a:latin typeface="Arial" panose="020B0604020202020204"/>
            </a:rPr>
            <a:t>Mechanical hardware</a:t>
          </a:r>
        </a:p>
      </dsp:txBody>
      <dsp:txXfrm>
        <a:off x="1342272" y="1679488"/>
        <a:ext cx="1139062" cy="409962"/>
      </dsp:txXfrm>
    </dsp:sp>
    <dsp:sp modelId="{49BE7CE0-BC11-476D-819F-79FA6CADF941}">
      <dsp:nvSpPr>
        <dsp:cNvPr id="0" name=""/>
        <dsp:cNvSpPr/>
      </dsp:nvSpPr>
      <dsp:spPr>
        <a:xfrm>
          <a:off x="1342272" y="2128612"/>
          <a:ext cx="1139062" cy="102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baseline="0" dirty="0">
              <a:latin typeface="Arial" panose="020B0604020202020204"/>
            </a:rPr>
            <a:t>Housing </a:t>
          </a:r>
        </a:p>
      </dsp:txBody>
      <dsp:txXfrm>
        <a:off x="1342272" y="2128612"/>
        <a:ext cx="1139062" cy="1026107"/>
      </dsp:txXfrm>
    </dsp:sp>
    <dsp:sp modelId="{8E7FD0BA-77DF-40B3-B79F-81F52E1CF9CF}">
      <dsp:nvSpPr>
        <dsp:cNvPr id="0" name=""/>
        <dsp:cNvSpPr/>
      </dsp:nvSpPr>
      <dsp:spPr>
        <a:xfrm>
          <a:off x="3050866" y="1196617"/>
          <a:ext cx="398671" cy="398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606E9-5C3E-4C72-8C94-29A29A119716}">
      <dsp:nvSpPr>
        <dsp:cNvPr id="0" name=""/>
        <dsp:cNvSpPr/>
      </dsp:nvSpPr>
      <dsp:spPr>
        <a:xfrm>
          <a:off x="2680671" y="1679488"/>
          <a:ext cx="1139062" cy="40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baseline="0" dirty="0"/>
            <a:t>Software</a:t>
          </a:r>
          <a:endParaRPr lang="en-US" sz="1400" kern="1200" dirty="0"/>
        </a:p>
      </dsp:txBody>
      <dsp:txXfrm>
        <a:off x="2680671" y="1679488"/>
        <a:ext cx="1139062" cy="409962"/>
      </dsp:txXfrm>
    </dsp:sp>
    <dsp:sp modelId="{3AC7F97B-9E85-42FE-BFEB-20F2472DB0E9}">
      <dsp:nvSpPr>
        <dsp:cNvPr id="0" name=""/>
        <dsp:cNvSpPr/>
      </dsp:nvSpPr>
      <dsp:spPr>
        <a:xfrm>
          <a:off x="2680671" y="2128612"/>
          <a:ext cx="1139062" cy="102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6B291B-E739-493F-986E-A84DC609804A}">
      <dsp:nvSpPr>
        <dsp:cNvPr id="0" name=""/>
        <dsp:cNvSpPr/>
      </dsp:nvSpPr>
      <dsp:spPr>
        <a:xfrm>
          <a:off x="4389264" y="1196617"/>
          <a:ext cx="398671" cy="3986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67C58-177E-4161-B2DC-F27022A6F241}">
      <dsp:nvSpPr>
        <dsp:cNvPr id="0" name=""/>
        <dsp:cNvSpPr/>
      </dsp:nvSpPr>
      <dsp:spPr>
        <a:xfrm>
          <a:off x="4019069" y="1679488"/>
          <a:ext cx="1139062" cy="40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baseline="0" dirty="0">
              <a:latin typeface="Arial" panose="020B0604020202020204"/>
            </a:rPr>
            <a:t>Electronic</a:t>
          </a:r>
          <a:r>
            <a:rPr lang="en-US" sz="1400" kern="1200" baseline="0" dirty="0"/>
            <a:t> hardware</a:t>
          </a:r>
          <a:endParaRPr lang="nl-BE" sz="1400" kern="1200" dirty="0"/>
        </a:p>
      </dsp:txBody>
      <dsp:txXfrm>
        <a:off x="4019069" y="1679488"/>
        <a:ext cx="1139062" cy="409962"/>
      </dsp:txXfrm>
    </dsp:sp>
    <dsp:sp modelId="{88FC49E2-E72A-4D64-8360-F2D2DFCEFDCB}">
      <dsp:nvSpPr>
        <dsp:cNvPr id="0" name=""/>
        <dsp:cNvSpPr/>
      </dsp:nvSpPr>
      <dsp:spPr>
        <a:xfrm>
          <a:off x="4019069" y="2128612"/>
          <a:ext cx="1139062" cy="102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 dirty="0">
              <a:latin typeface="Arial" panose="020B0604020202020204"/>
            </a:rPr>
            <a:t>Architecture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 dirty="0"/>
            <a:t>PCB</a:t>
          </a:r>
          <a:endParaRPr lang="nl-BE" sz="1100" kern="1200" baseline="0" dirty="0">
            <a:latin typeface="Arial" panose="020B0604020202020204"/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 dirty="0"/>
            <a:t>Power</a:t>
          </a:r>
          <a:endParaRPr lang="en-US" sz="1100" kern="1200" dirty="0"/>
        </a:p>
      </dsp:txBody>
      <dsp:txXfrm>
        <a:off x="4019069" y="2128612"/>
        <a:ext cx="1139062" cy="1026107"/>
      </dsp:txXfrm>
    </dsp:sp>
    <dsp:sp modelId="{1B1651C6-7FCD-47EB-8EC9-DAC4F6B7048F}">
      <dsp:nvSpPr>
        <dsp:cNvPr id="0" name=""/>
        <dsp:cNvSpPr/>
      </dsp:nvSpPr>
      <dsp:spPr>
        <a:xfrm>
          <a:off x="5727663" y="1196617"/>
          <a:ext cx="398671" cy="398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A0CCC-5B06-4A82-8ED3-4A7A550B9EBF}">
      <dsp:nvSpPr>
        <dsp:cNvPr id="0" name=""/>
        <dsp:cNvSpPr/>
      </dsp:nvSpPr>
      <dsp:spPr>
        <a:xfrm>
          <a:off x="5357467" y="1679488"/>
          <a:ext cx="1139062" cy="40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400" kern="1200" baseline="0" dirty="0"/>
            <a:t>Sensors</a:t>
          </a:r>
          <a:endParaRPr lang="en-US" sz="1400" kern="1200" dirty="0"/>
        </a:p>
      </dsp:txBody>
      <dsp:txXfrm>
        <a:off x="5357467" y="1679488"/>
        <a:ext cx="1139062" cy="409962"/>
      </dsp:txXfrm>
    </dsp:sp>
    <dsp:sp modelId="{0DF63429-4ED6-4D4A-BF1B-8FD2CBBEB86E}">
      <dsp:nvSpPr>
        <dsp:cNvPr id="0" name=""/>
        <dsp:cNvSpPr/>
      </dsp:nvSpPr>
      <dsp:spPr>
        <a:xfrm>
          <a:off x="5357467" y="2128612"/>
          <a:ext cx="1139062" cy="102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b="0" kern="1200" baseline="0" err="1">
              <a:latin typeface="Arial" panose="020B0604020202020204"/>
            </a:rPr>
            <a:t>Accelerometer</a:t>
          </a:r>
          <a:endParaRPr lang="nl-BE" sz="1100" b="1" kern="1200" baseline="0" err="1">
            <a:latin typeface="Arial" panose="020B0604020202020204"/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 dirty="0">
              <a:latin typeface="Arial" panose="020B0604020202020204"/>
            </a:rPr>
            <a:t>Magnetometer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 dirty="0"/>
            <a:t>RFID</a:t>
          </a:r>
          <a:endParaRPr lang="en-US" sz="1100" kern="1200" dirty="0"/>
        </a:p>
      </dsp:txBody>
      <dsp:txXfrm>
        <a:off x="5357467" y="2128612"/>
        <a:ext cx="1139062" cy="1026107"/>
      </dsp:txXfrm>
    </dsp:sp>
    <dsp:sp modelId="{7E9B6031-7FB5-4EAB-8327-28FB5A174B74}">
      <dsp:nvSpPr>
        <dsp:cNvPr id="0" name=""/>
        <dsp:cNvSpPr/>
      </dsp:nvSpPr>
      <dsp:spPr>
        <a:xfrm>
          <a:off x="7066061" y="1196617"/>
          <a:ext cx="398671" cy="398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38C29-F080-4E22-8D93-B6463E8A17A2}">
      <dsp:nvSpPr>
        <dsp:cNvPr id="0" name=""/>
        <dsp:cNvSpPr/>
      </dsp:nvSpPr>
      <dsp:spPr>
        <a:xfrm>
          <a:off x="6695866" y="1679488"/>
          <a:ext cx="1139062" cy="40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400" kern="1200" baseline="0" dirty="0"/>
            <a:t>Connectivity</a:t>
          </a:r>
          <a:endParaRPr lang="en-US" sz="1400" kern="1200" dirty="0"/>
        </a:p>
      </dsp:txBody>
      <dsp:txXfrm>
        <a:off x="6695866" y="1679488"/>
        <a:ext cx="1139062" cy="409962"/>
      </dsp:txXfrm>
    </dsp:sp>
    <dsp:sp modelId="{8035C9E1-709E-4730-A7C9-7C96DC5FA60B}">
      <dsp:nvSpPr>
        <dsp:cNvPr id="0" name=""/>
        <dsp:cNvSpPr/>
      </dsp:nvSpPr>
      <dsp:spPr>
        <a:xfrm>
          <a:off x="6695866" y="2128612"/>
          <a:ext cx="1139062" cy="102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b="0" kern="1200" err="1">
              <a:latin typeface="Arial" panose="020B0604020202020204"/>
            </a:rPr>
            <a:t>LoRa</a:t>
          </a:r>
          <a:endParaRPr lang="nl-BE" sz="1100" b="1" kern="1200" err="1">
            <a:latin typeface="Arial" panose="020B0604020202020204"/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b="0" kern="1200" dirty="0">
              <a:latin typeface="Arial" panose="020B0604020202020204"/>
            </a:rPr>
            <a:t>Website</a:t>
          </a:r>
        </a:p>
      </dsp:txBody>
      <dsp:txXfrm>
        <a:off x="6695866" y="2128612"/>
        <a:ext cx="1139062" cy="1026107"/>
      </dsp:txXfrm>
    </dsp:sp>
    <dsp:sp modelId="{F4E99E3E-D6F0-4B29-88C3-A8B2AC1745B6}">
      <dsp:nvSpPr>
        <dsp:cNvPr id="0" name=""/>
        <dsp:cNvSpPr/>
      </dsp:nvSpPr>
      <dsp:spPr>
        <a:xfrm>
          <a:off x="8404460" y="1196617"/>
          <a:ext cx="398671" cy="3986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EE54E-F26D-40F4-826A-0E9B2BAD7FF7}">
      <dsp:nvSpPr>
        <dsp:cNvPr id="0" name=""/>
        <dsp:cNvSpPr/>
      </dsp:nvSpPr>
      <dsp:spPr>
        <a:xfrm>
          <a:off x="8034264" y="1679488"/>
          <a:ext cx="1139062" cy="40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400" b="1" kern="1200" dirty="0" err="1">
              <a:latin typeface="Arial" panose="020B0604020202020204"/>
            </a:rPr>
            <a:t>Concusion</a:t>
          </a:r>
        </a:p>
      </dsp:txBody>
      <dsp:txXfrm>
        <a:off x="8034264" y="1679488"/>
        <a:ext cx="1139062" cy="409962"/>
      </dsp:txXfrm>
    </dsp:sp>
    <dsp:sp modelId="{32FAE94F-4371-4B0F-99CB-4FA5E37A0C55}">
      <dsp:nvSpPr>
        <dsp:cNvPr id="0" name=""/>
        <dsp:cNvSpPr/>
      </dsp:nvSpPr>
      <dsp:spPr>
        <a:xfrm>
          <a:off x="8034264" y="2128612"/>
          <a:ext cx="1139062" cy="102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7770B-9B90-4478-95C0-C9F6B66508DD}">
      <dsp:nvSpPr>
        <dsp:cNvPr id="0" name=""/>
        <dsp:cNvSpPr/>
      </dsp:nvSpPr>
      <dsp:spPr>
        <a:xfrm>
          <a:off x="9742858" y="1196617"/>
          <a:ext cx="398671" cy="3986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C6A39-51E5-4BE1-8940-1493970A4C86}">
      <dsp:nvSpPr>
        <dsp:cNvPr id="0" name=""/>
        <dsp:cNvSpPr/>
      </dsp:nvSpPr>
      <dsp:spPr>
        <a:xfrm>
          <a:off x="9372663" y="1679488"/>
          <a:ext cx="1139062" cy="40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400" b="1" kern="1200" dirty="0" err="1">
              <a:latin typeface="Arial" panose="020B0604020202020204"/>
            </a:rPr>
            <a:t>Questions</a:t>
          </a:r>
        </a:p>
      </dsp:txBody>
      <dsp:txXfrm>
        <a:off x="9372663" y="1679488"/>
        <a:ext cx="1139062" cy="409962"/>
      </dsp:txXfrm>
    </dsp:sp>
    <dsp:sp modelId="{700CD226-014D-4AB1-9425-36F499E6DCDF}">
      <dsp:nvSpPr>
        <dsp:cNvPr id="0" name=""/>
        <dsp:cNvSpPr/>
      </dsp:nvSpPr>
      <dsp:spPr>
        <a:xfrm>
          <a:off x="9372663" y="2128612"/>
          <a:ext cx="1139062" cy="102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13-5-2020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13-5-2020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99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type: accel + mag + + angle + calibration values</a:t>
            </a:r>
          </a:p>
          <a:p>
            <a:r>
              <a:rPr lang="en-US"/>
              <a:t>I2C</a:t>
            </a:r>
          </a:p>
          <a:p>
            <a:endParaRPr lang="en-US"/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13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11DE-9F99-4173-8A01-B8F066B2AE29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A77-2CF4-461D-936E-4677DE910EC9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1A89-EE10-4611-9FEF-C15AAA6BE0C6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C236-C8BC-4339-8F8B-68C5146B46E3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3D548-CDF2-4F5A-ACCD-C9CEE7F43AF3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6ED5-8B53-46ED-9E16-702350842404}" type="datetime1">
              <a:rPr lang="nl-BE" smtClean="0"/>
              <a:t>13/05/2020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70C2-E02A-4143-BEA4-385C626B8FA5}" type="datetime1">
              <a:rPr lang="nl-BE" smtClean="0"/>
              <a:t>13/05/2020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35BB-BFF8-4F57-96A7-A8D87A287C86}" type="datetime1">
              <a:rPr lang="nl-BE" smtClean="0"/>
              <a:t>13/05/2020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2674-D439-4BFC-96BB-55B2ACF3D0DE}" type="datetime1">
              <a:rPr lang="nl-BE" smtClean="0"/>
              <a:t>13/05/2020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317-A8EC-4739-906B-8274AA64297A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399B9BE-2EA2-4FA4-AFE3-8FC22EC3D1A4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F9EF56C0-B1E9-43A7-A8E7-20D4F9188208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A3A23-6339-4E48-884D-E4F96A610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Presentation</a:t>
            </a:r>
            <a:br>
              <a:rPr lang="en-US"/>
            </a:br>
            <a:r>
              <a:rPr lang="en-US">
                <a:latin typeface="Arial"/>
                <a:cs typeface="Arial"/>
              </a:rPr>
              <a:t>Team </a:t>
            </a:r>
            <a:r>
              <a:rPr lang="en-US" err="1">
                <a:latin typeface="Arial"/>
                <a:cs typeface="Arial"/>
              </a:rPr>
              <a:t>TurnTable</a:t>
            </a:r>
            <a:endParaRPr lang="nl-BE">
              <a:latin typeface="Arial"/>
              <a:cs typeface="Arial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032D2B3-1F59-4405-8D7D-2A5818B80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Embedded Systems II</a:t>
            </a:r>
            <a:endParaRPr lang="nl-BE">
              <a:latin typeface="Arial"/>
              <a:cs typeface="Arial"/>
            </a:endParaRP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5C296851-7E27-491D-BA87-F944F0C21ABC}"/>
              </a:ext>
            </a:extLst>
          </p:cNvPr>
          <p:cNvSpPr txBox="1">
            <a:spLocks/>
          </p:cNvSpPr>
          <p:nvPr/>
        </p:nvSpPr>
        <p:spPr>
          <a:xfrm>
            <a:off x="8840014" y="1875685"/>
            <a:ext cx="6096524" cy="24334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bg1"/>
                </a:solidFill>
              </a:rPr>
              <a:t>Daan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Delabie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Jona Cappelle</a:t>
            </a:r>
          </a:p>
          <a:p>
            <a:r>
              <a:rPr lang="nl-BE" sz="2000">
                <a:solidFill>
                  <a:schemeClr val="bg1"/>
                </a:solidFill>
              </a:rPr>
              <a:t>Niels Bauwens</a:t>
            </a:r>
          </a:p>
          <a:p>
            <a:r>
              <a:rPr lang="nl-BE" sz="2000">
                <a:solidFill>
                  <a:schemeClr val="bg1"/>
                </a:solidFill>
              </a:rPr>
              <a:t>Pieter </a:t>
            </a:r>
            <a:r>
              <a:rPr lang="nl-BE" sz="2000" err="1">
                <a:solidFill>
                  <a:schemeClr val="bg1"/>
                </a:solidFill>
              </a:rPr>
              <a:t>Vanherck</a:t>
            </a:r>
            <a:endParaRPr lang="nl-BE" sz="2000">
              <a:solidFill>
                <a:schemeClr val="bg1"/>
              </a:solidFill>
            </a:endParaRPr>
          </a:p>
          <a:p>
            <a:r>
              <a:rPr lang="nl-BE" sz="2000">
                <a:solidFill>
                  <a:schemeClr val="bg1"/>
                </a:solidFill>
              </a:rPr>
              <a:t>Tuur </a:t>
            </a:r>
            <a:r>
              <a:rPr lang="nl-BE" sz="2000" err="1">
                <a:solidFill>
                  <a:schemeClr val="bg1"/>
                </a:solidFill>
              </a:rPr>
              <a:t>Vandecauter</a:t>
            </a:r>
            <a:endParaRPr lang="nl-BE" sz="2000">
              <a:solidFill>
                <a:schemeClr val="bg1"/>
              </a:solidFill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6BCAF0D-B804-4BCC-A1D3-65E1EEDE44C0}"/>
              </a:ext>
            </a:extLst>
          </p:cNvPr>
          <p:cNvCxnSpPr>
            <a:cxnSpLocks/>
          </p:cNvCxnSpPr>
          <p:nvPr/>
        </p:nvCxnSpPr>
        <p:spPr>
          <a:xfrm>
            <a:off x="8357419" y="1666624"/>
            <a:ext cx="0" cy="24334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B1E87A35-FD4D-4D98-AC44-2088B02026A8}"/>
              </a:ext>
            </a:extLst>
          </p:cNvPr>
          <p:cNvSpPr txBox="1"/>
          <p:nvPr/>
        </p:nvSpPr>
        <p:spPr>
          <a:xfrm>
            <a:off x="9234376" y="625726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nl-NL"/>
              <a:t>13 May 2020</a:t>
            </a:r>
            <a:endParaRPr lang="nl-NL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584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43943E8-7172-471C-8698-2E63E0AE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Function to detect when player is ready to start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EC56AD-34FF-4D2B-804B-DA7EF608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5FCBBEB-DD3A-44FB-BD2A-47F7BB70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841EF60-444A-4B1E-B445-A451EA3F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</a:t>
            </a:r>
            <a:endParaRPr lang="en-BE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40343C42-3CE3-4981-8620-448C48B4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5" y="2141184"/>
            <a:ext cx="6591300" cy="38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7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CC818BB-8675-46E0-812C-0B5D64567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 err="1">
                <a:latin typeface="Arial"/>
                <a:cs typeface="Arial"/>
              </a:rPr>
              <a:t>Length</a:t>
            </a:r>
            <a:r>
              <a:rPr lang="nl-BE" dirty="0">
                <a:latin typeface="Arial"/>
                <a:cs typeface="Arial"/>
              </a:rPr>
              <a:t> of </a:t>
            </a:r>
            <a:r>
              <a:rPr lang="nl-BE" dirty="0" err="1">
                <a:latin typeface="Arial"/>
                <a:cs typeface="Arial"/>
              </a:rPr>
              <a:t>sequence</a:t>
            </a:r>
            <a:r>
              <a:rPr lang="nl-BE" dirty="0">
                <a:latin typeface="Arial"/>
                <a:cs typeface="Arial"/>
              </a:rPr>
              <a:t> </a:t>
            </a:r>
            <a:r>
              <a:rPr lang="nl-BE" dirty="0" err="1">
                <a:latin typeface="Arial"/>
                <a:cs typeface="Arial"/>
              </a:rPr>
              <a:t>increases</a:t>
            </a:r>
            <a:r>
              <a:rPr lang="nl-BE" dirty="0">
                <a:latin typeface="Arial"/>
                <a:cs typeface="Arial"/>
              </a:rPr>
              <a:t> </a:t>
            </a:r>
            <a:r>
              <a:rPr lang="nl-BE" dirty="0" err="1">
                <a:latin typeface="Arial"/>
                <a:cs typeface="Arial"/>
              </a:rPr>
              <a:t>and</a:t>
            </a:r>
            <a:r>
              <a:rPr lang="nl-BE" dirty="0">
                <a:latin typeface="Arial"/>
                <a:cs typeface="Arial"/>
              </a:rPr>
              <a:t> </a:t>
            </a:r>
            <a:r>
              <a:rPr lang="nl-BE" dirty="0" err="1">
                <a:latin typeface="Arial"/>
                <a:cs typeface="Arial"/>
              </a:rPr>
              <a:t>sequence</a:t>
            </a:r>
            <a:r>
              <a:rPr lang="nl-BE" dirty="0">
                <a:latin typeface="Arial"/>
                <a:cs typeface="Arial"/>
              </a:rPr>
              <a:t> is </a:t>
            </a:r>
            <a:r>
              <a:rPr lang="nl-BE" dirty="0" err="1">
                <a:latin typeface="Arial"/>
                <a:cs typeface="Arial"/>
              </a:rPr>
              <a:t>shown</a:t>
            </a:r>
          </a:p>
          <a:p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E6A9D4B-D2BC-4CAF-BF8D-068784D7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FF5470-AB7B-4921-B0E7-EAFFBC01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F6E3151-9DB0-4092-B819-92B8E66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</a:t>
            </a:r>
            <a:endParaRPr lang="en-BE"/>
          </a:p>
        </p:txBody>
      </p:sp>
      <p:pic>
        <p:nvPicPr>
          <p:cNvPr id="6" name="Afbeelding 6" descr="Afbeelding met binnen, tafel, vogel&#10;&#10;Beschrijving is gegenereerd met zeer hoge betrouwbaarheid">
            <a:extLst>
              <a:ext uri="{FF2B5EF4-FFF2-40B4-BE49-F238E27FC236}">
                <a16:creationId xmlns:a16="http://schemas.microsoft.com/office/drawing/2014/main" id="{6061511B-33A0-4304-8B29-005F53D41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5" y="2215967"/>
            <a:ext cx="8067072" cy="25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1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EB14C75-F81B-4D2D-816E-FBF039D1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Arial"/>
                <a:cs typeface="Arial"/>
              </a:rPr>
              <a:t>Player</a:t>
            </a:r>
            <a:r>
              <a:rPr lang="nl-NL" dirty="0">
                <a:latin typeface="Arial"/>
                <a:cs typeface="Arial"/>
              </a:rPr>
              <a:t> has </a:t>
            </a:r>
            <a:r>
              <a:rPr lang="nl-NL" dirty="0" err="1">
                <a:latin typeface="Arial"/>
                <a:cs typeface="Arial"/>
              </a:rPr>
              <a:t>to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lang="nl-NL" dirty="0" err="1">
                <a:latin typeface="Arial"/>
                <a:cs typeface="Arial"/>
              </a:rPr>
              <a:t>repeat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lang="nl-NL" dirty="0" err="1">
                <a:latin typeface="Arial"/>
                <a:cs typeface="Arial"/>
              </a:rPr>
              <a:t>sequence</a:t>
            </a:r>
          </a:p>
          <a:p>
            <a:endParaRPr lang="nl-NL" dirty="0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C3F95EB-9EFE-4BB9-8245-F0654E62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51AB0F-9016-4C3D-9D55-59B317F7D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44A50C-F5DA-41FA-AC80-C0AB05D5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Software</a:t>
            </a:r>
            <a:endParaRPr lang="nl-NL" dirty="0"/>
          </a:p>
        </p:txBody>
      </p:sp>
      <p:pic>
        <p:nvPicPr>
          <p:cNvPr id="6" name="Afbeelding 6" descr="Afbeelding met vogel&#10;&#10;Beschrijving is gegenereerd met zeer hoge betrouwbaarheid">
            <a:extLst>
              <a:ext uri="{FF2B5EF4-FFF2-40B4-BE49-F238E27FC236}">
                <a16:creationId xmlns:a16="http://schemas.microsoft.com/office/drawing/2014/main" id="{1001D41C-DD99-4377-8646-E031380E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5" y="2206975"/>
            <a:ext cx="7055251" cy="25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0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39BE061-C5C9-4D2A-8835-B57C7B024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err="1">
                <a:latin typeface="Arial"/>
                <a:cs typeface="Arial"/>
              </a:rPr>
              <a:t>Player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lang="nl-NL" dirty="0" err="1">
                <a:latin typeface="Arial"/>
                <a:cs typeface="Arial"/>
              </a:rPr>
              <a:t>can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lang="nl-NL" dirty="0" err="1">
                <a:latin typeface="Arial"/>
                <a:cs typeface="Arial"/>
              </a:rPr>
              <a:t>choose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lang="nl-NL" dirty="0" err="1">
                <a:latin typeface="Arial"/>
                <a:cs typeface="Arial"/>
              </a:rPr>
              <a:t>if</a:t>
            </a:r>
            <a:r>
              <a:rPr lang="nl-NL" dirty="0">
                <a:latin typeface="Arial"/>
                <a:cs typeface="Arial"/>
              </a:rPr>
              <a:t> he wants </a:t>
            </a:r>
            <a:r>
              <a:rPr lang="nl-NL" dirty="0" err="1">
                <a:latin typeface="Arial"/>
                <a:cs typeface="Arial"/>
              </a:rPr>
              <a:t>to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lang="nl-NL" dirty="0" err="1">
                <a:latin typeface="Arial"/>
                <a:cs typeface="Arial"/>
              </a:rPr>
              <a:t>play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lang="nl-NL" dirty="0" err="1">
                <a:latin typeface="Arial"/>
                <a:cs typeface="Arial"/>
              </a:rPr>
              <a:t>again</a:t>
            </a:r>
          </a:p>
          <a:p>
            <a:endParaRPr lang="nl-NL" dirty="0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305729B-6440-40E9-87C1-FD72C5DB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D62468F-2316-43E7-8870-7605852CB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25E4321-0573-475E-9994-2C2AFF89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Software</a:t>
            </a:r>
            <a:endParaRPr lang="nl-NL" dirty="0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03E121A1-A2E7-4C1E-B27A-00AD6525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5" y="2294681"/>
            <a:ext cx="4180389" cy="37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8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02B98836-C500-47DD-AEFB-116DC99FF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231" y="1366633"/>
            <a:ext cx="7641852" cy="4849822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CF02650-0341-4B3B-BE07-594BDCC1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73DEDF-4468-48E6-880A-5686BD3C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50BCBA4-5B4F-4436-80F5-9C5FFB1D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Software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232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AFEFA90-0AC8-4186-AE53-0B5C943ED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8108" y="1734502"/>
            <a:ext cx="5039417" cy="296223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8100EA7-C9BF-46FD-873A-EA683288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37287D-C4FF-42C0-B210-F6A8D0C3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D3D0471-04FE-4ECB-B5DC-BD52D679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PCB Design</a:t>
            </a:r>
            <a:endParaRPr lang="nl-BE">
              <a:latin typeface="Arial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B91FE8-B365-43C0-B487-FA3BA8B82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183" y="1734502"/>
            <a:ext cx="5039417" cy="296223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A580DCA-9EDB-4D20-8754-81A32FE2CBDD}"/>
              </a:ext>
            </a:extLst>
          </p:cNvPr>
          <p:cNvSpPr txBox="1"/>
          <p:nvPr/>
        </p:nvSpPr>
        <p:spPr>
          <a:xfrm>
            <a:off x="4913051" y="5072207"/>
            <a:ext cx="10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LoRa</a:t>
            </a:r>
            <a:endParaRPr lang="en-US" sz="240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28CDCF3-D4E1-4D21-B554-EB43EF325180}"/>
              </a:ext>
            </a:extLst>
          </p:cNvPr>
          <p:cNvSpPr txBox="1"/>
          <p:nvPr/>
        </p:nvSpPr>
        <p:spPr>
          <a:xfrm>
            <a:off x="2429914" y="5072206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Microcontroller</a:t>
            </a:r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3973069-BD6E-44C1-B6DD-DF5ACF44201B}"/>
              </a:ext>
            </a:extLst>
          </p:cNvPr>
          <p:cNvSpPr txBox="1"/>
          <p:nvPr/>
        </p:nvSpPr>
        <p:spPr>
          <a:xfrm>
            <a:off x="919050" y="5072207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Sensors</a:t>
            </a:r>
            <a:endParaRPr lang="nl-BE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ABEDA520-F4F3-4262-ABF9-C5FDFF57921D}"/>
              </a:ext>
            </a:extLst>
          </p:cNvPr>
          <p:cNvSpPr/>
          <p:nvPr/>
        </p:nvSpPr>
        <p:spPr>
          <a:xfrm>
            <a:off x="4573565" y="1474740"/>
            <a:ext cx="1522435" cy="4191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BDA1C6C-634C-46BC-BC57-8D3BDCDB68F0}"/>
              </a:ext>
            </a:extLst>
          </p:cNvPr>
          <p:cNvSpPr/>
          <p:nvPr/>
        </p:nvSpPr>
        <p:spPr>
          <a:xfrm>
            <a:off x="2510918" y="1474740"/>
            <a:ext cx="2062647" cy="41910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29ABEF8-8BC0-41C0-9735-FF8E813857D7}"/>
              </a:ext>
            </a:extLst>
          </p:cNvPr>
          <p:cNvSpPr/>
          <p:nvPr/>
        </p:nvSpPr>
        <p:spPr>
          <a:xfrm>
            <a:off x="748729" y="1474740"/>
            <a:ext cx="1819813" cy="419100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98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DA9F6D5-CEEB-4F43-B75C-7A676B588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059" y="1133475"/>
            <a:ext cx="10456446" cy="4784861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A9B2AC2-6EA5-4EE1-BD52-EFC00132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198BD-34AE-4014-955F-641F7E5E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C471DE-EF2C-4E9E-948F-802AA09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Design: Schematic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449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9B61910-81DA-4C19-B71E-F1AA3CC7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66850"/>
            <a:ext cx="11041200" cy="43338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800"/>
              <a:t>Interrupt based – Non blocking</a:t>
            </a:r>
          </a:p>
          <a:p>
            <a:pPr>
              <a:lnSpc>
                <a:spcPct val="200000"/>
              </a:lnSpc>
            </a:pPr>
            <a:r>
              <a:rPr lang="en-US" sz="2800"/>
              <a:t>100 Hz sampling frequency</a:t>
            </a:r>
          </a:p>
          <a:p>
            <a:pPr>
              <a:lnSpc>
                <a:spcPct val="200000"/>
              </a:lnSpc>
            </a:pPr>
            <a:r>
              <a:rPr lang="en-US" sz="2800"/>
              <a:t>Result: Angle [°]</a:t>
            </a:r>
          </a:p>
          <a:p>
            <a:pPr>
              <a:lnSpc>
                <a:spcPct val="200000"/>
              </a:lnSpc>
            </a:pPr>
            <a:r>
              <a:rPr lang="en-US" sz="2800"/>
              <a:t>“Always-on” accelerometer (±40 µA)</a:t>
            </a:r>
          </a:p>
          <a:p>
            <a:pPr>
              <a:lnSpc>
                <a:spcPct val="200000"/>
              </a:lnSpc>
            </a:pPr>
            <a:r>
              <a:rPr lang="en-US" sz="2800"/>
              <a:t>Magnetometer when active (±1.1</a:t>
            </a:r>
            <a:r>
              <a:rPr lang="ja-JP" altLang="nl-BE" sz="2800"/>
              <a:t> </a:t>
            </a:r>
            <a:r>
              <a:rPr lang="en-US" altLang="ja-JP" sz="2800"/>
              <a:t>mA)</a:t>
            </a:r>
            <a:endParaRPr lang="en-US" sz="2800"/>
          </a:p>
          <a:p>
            <a:pPr>
              <a:lnSpc>
                <a:spcPct val="200000"/>
              </a:lnSpc>
            </a:pPr>
            <a:r>
              <a:rPr lang="en-US" sz="2800"/>
              <a:t>Option: Tilt correction</a:t>
            </a:r>
          </a:p>
          <a:p>
            <a:endParaRPr lang="da-DK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486B65-6AAF-4A5B-B60F-017EA185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+ Magnetometer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1668F39-C746-4754-98CC-87941B27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72" y="1870550"/>
            <a:ext cx="5581557" cy="35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3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9B61910-81DA-4C19-B71E-F1AA3CC7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38275"/>
            <a:ext cx="11041200" cy="4681725"/>
          </a:xfrm>
        </p:spPr>
        <p:txBody>
          <a:bodyPr/>
          <a:lstStyle/>
          <a:p>
            <a:r>
              <a:rPr lang="nl-BE"/>
              <a:t>ICM_20948_Init();</a:t>
            </a:r>
          </a:p>
          <a:p>
            <a:endParaRPr lang="it-IT"/>
          </a:p>
          <a:p>
            <a:r>
              <a:rPr lang="it-IT"/>
              <a:t>ICM_20948_accelDataRead(data.</a:t>
            </a:r>
            <a:r>
              <a:rPr lang="it-IT">
                <a:solidFill>
                  <a:srgbClr val="0070C0"/>
                </a:solidFill>
              </a:rPr>
              <a:t>ICM_20948_accel</a:t>
            </a:r>
            <a:r>
              <a:rPr lang="it-IT"/>
              <a:t>);</a:t>
            </a:r>
          </a:p>
          <a:p>
            <a:r>
              <a:rPr lang="sv-SE"/>
              <a:t>ICM_20948_magDataRead(data.</a:t>
            </a:r>
            <a:r>
              <a:rPr lang="sv-SE">
                <a:solidFill>
                  <a:srgbClr val="0070C0"/>
                </a:solidFill>
              </a:rPr>
              <a:t>ICM_20948_magn</a:t>
            </a:r>
            <a:r>
              <a:rPr lang="sv-SE"/>
              <a:t>);</a:t>
            </a:r>
          </a:p>
          <a:p>
            <a:endParaRPr lang="nl-BE"/>
          </a:p>
          <a:p>
            <a:r>
              <a:rPr lang="da-DK"/>
              <a:t>ICM_20948_magn_to_angle(data.</a:t>
            </a:r>
            <a:r>
              <a:rPr lang="da-DK">
                <a:solidFill>
                  <a:srgbClr val="0070C0"/>
                </a:solidFill>
              </a:rPr>
              <a:t>ICM_20948_magn</a:t>
            </a:r>
            <a:r>
              <a:rPr lang="da-DK"/>
              <a:t>,</a:t>
            </a:r>
            <a:r>
              <a:rPr lang="da-DK">
                <a:solidFill>
                  <a:srgbClr val="0070C0"/>
                </a:solidFill>
              </a:rPr>
              <a:t> </a:t>
            </a:r>
            <a:r>
              <a:rPr lang="da-DK"/>
              <a:t>data.</a:t>
            </a:r>
            <a:r>
              <a:rPr lang="da-DK">
                <a:solidFill>
                  <a:srgbClr val="0070C0"/>
                </a:solidFill>
              </a:rPr>
              <a:t>angle</a:t>
            </a:r>
            <a:r>
              <a:rPr lang="da-DK"/>
              <a:t>);</a:t>
            </a:r>
          </a:p>
          <a:p>
            <a:endParaRPr lang="da-DK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/>
              <a:t>/* Wake on motion: 50 mg's (0.05 G)  - 50 Hz*/</a:t>
            </a:r>
          </a:p>
          <a:p>
            <a:r>
              <a:rPr lang="en-US"/>
              <a:t>ICM_20948_wakeOnMotionITEnable(</a:t>
            </a:r>
            <a:r>
              <a:rPr lang="en-US">
                <a:solidFill>
                  <a:srgbClr val="00B050"/>
                </a:solidFill>
              </a:rPr>
              <a:t>true</a:t>
            </a:r>
            <a:r>
              <a:rPr lang="en-US"/>
              <a:t>, 50, 50);</a:t>
            </a:r>
            <a:endParaRPr lang="da-DK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486B65-6AAF-4A5B-B60F-017EA185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+ Magnetometer: Functions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302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65FF21F-AC29-441B-B373-060459A09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8756328-0201-4E66-B0E4-B48ECDB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34283D-1581-4028-A7C9-0551AB4F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C78A12-1BF1-4984-AAAF-47B7463D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Magnetometer: Calibration</a:t>
            </a:r>
            <a:endParaRPr lang="nl-BE" dirty="0"/>
          </a:p>
        </p:txBody>
      </p:sp>
      <p:pic>
        <p:nvPicPr>
          <p:cNvPr id="6" name="Tijdelijke aanduiding voor inhoud 6">
            <a:extLst>
              <a:ext uri="{FF2B5EF4-FFF2-40B4-BE49-F238E27FC236}">
                <a16:creationId xmlns:a16="http://schemas.microsoft.com/office/drawing/2014/main" id="{C1703032-2CC6-4E5E-964D-182073BA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738" y="1784350"/>
            <a:ext cx="4210050" cy="417671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8EF30B8-429D-4149-A0B8-691BA009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784350"/>
            <a:ext cx="6530975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2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ijdelijke aanduiding voor inhoud 1">
            <a:extLst>
              <a:ext uri="{FF2B5EF4-FFF2-40B4-BE49-F238E27FC236}">
                <a16:creationId xmlns:a16="http://schemas.microsoft.com/office/drawing/2014/main" id="{11DBFC64-DA3C-4EE1-AD2A-9ED3D1FA73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907911"/>
              </p:ext>
            </p:extLst>
          </p:nvPr>
        </p:nvGraphicFramePr>
        <p:xfrm>
          <a:off x="975782" y="15927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BE73F33-EA2C-4EC5-831C-4947E305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963CDA-B62C-4376-A129-CF436456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77912C4-5BB0-42B0-817F-53C8237A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tx1"/>
                </a:solidFill>
                <a:latin typeface="+mj-lt"/>
              </a:rPr>
              <a:t>Contents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40BD5838-124D-4B39-9170-7250315198B5}"/>
              </a:ext>
            </a:extLst>
          </p:cNvPr>
          <p:cNvSpPr txBox="1"/>
          <p:nvPr/>
        </p:nvSpPr>
        <p:spPr>
          <a:xfrm>
            <a:off x="946151" y="2702983"/>
            <a:ext cx="274320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nl-NL" sz="3000">
              <a:cs typeface="Arial"/>
            </a:endParaRPr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D43B92A0-89DD-4646-B231-1A2ABAE33E20}"/>
              </a:ext>
            </a:extLst>
          </p:cNvPr>
          <p:cNvSpPr txBox="1"/>
          <p:nvPr/>
        </p:nvSpPr>
        <p:spPr>
          <a:xfrm>
            <a:off x="8851900" y="2702982"/>
            <a:ext cx="274320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nl-NL" sz="3000">
              <a:cs typeface="Arial"/>
            </a:endParaRPr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6053A0FA-A997-4376-8AA0-3D39E6383FD0}"/>
              </a:ext>
            </a:extLst>
          </p:cNvPr>
          <p:cNvSpPr txBox="1"/>
          <p:nvPr/>
        </p:nvSpPr>
        <p:spPr>
          <a:xfrm>
            <a:off x="4967816" y="2650065"/>
            <a:ext cx="933450" cy="575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nl-NL" sz="3000">
              <a:cs typeface="Arial"/>
            </a:endParaRPr>
          </a:p>
        </p:txBody>
      </p:sp>
      <p:pic>
        <p:nvPicPr>
          <p:cNvPr id="159" name="Afbeelding 159" descr="Afbeelding met tekening&#10;&#10;Beschrijving is gegenereerd met zeer hoge betrouwbaarheid">
            <a:extLst>
              <a:ext uri="{FF2B5EF4-FFF2-40B4-BE49-F238E27FC236}">
                <a16:creationId xmlns:a16="http://schemas.microsoft.com/office/drawing/2014/main" id="{4BA556BD-FD87-413D-AD4B-70C7EDB7A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766484"/>
            <a:ext cx="457200" cy="457200"/>
          </a:xfrm>
          <a:prstGeom prst="rect">
            <a:avLst/>
          </a:prstGeom>
        </p:spPr>
      </p:pic>
      <p:pic>
        <p:nvPicPr>
          <p:cNvPr id="238" name="Afbeelding 238">
            <a:extLst>
              <a:ext uri="{FF2B5EF4-FFF2-40B4-BE49-F238E27FC236}">
                <a16:creationId xmlns:a16="http://schemas.microsoft.com/office/drawing/2014/main" id="{0C0F8128-7967-4792-B84F-C396E9571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3541" y="2795932"/>
            <a:ext cx="426831" cy="426831"/>
          </a:xfrm>
          <a:prstGeom prst="rect">
            <a:avLst/>
          </a:prstGeom>
        </p:spPr>
      </p:pic>
      <p:pic>
        <p:nvPicPr>
          <p:cNvPr id="342" name="Afbeelding 342" descr="Afbeelding met transport, wiel&#10;&#10;Beschrijving is gegenereerd met zeer hoge betrouwbaarheid">
            <a:extLst>
              <a:ext uri="{FF2B5EF4-FFF2-40B4-BE49-F238E27FC236}">
                <a16:creationId xmlns:a16="http://schemas.microsoft.com/office/drawing/2014/main" id="{6E66E1F5-639C-4169-9638-B489810C7D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4487" y="2797313"/>
            <a:ext cx="413027" cy="379897"/>
          </a:xfrm>
          <a:prstGeom prst="rect">
            <a:avLst/>
          </a:prstGeom>
        </p:spPr>
      </p:pic>
      <p:pic>
        <p:nvPicPr>
          <p:cNvPr id="344" name="Afbeelding 344" descr="Afbeelding met tekening&#10;&#10;Beschrijving is gegenereerd met zeer hoge betrouwbaarheid">
            <a:extLst>
              <a:ext uri="{FF2B5EF4-FFF2-40B4-BE49-F238E27FC236}">
                <a16:creationId xmlns:a16="http://schemas.microsoft.com/office/drawing/2014/main" id="{13BC7D64-EB7F-4FC3-831A-71A17C039E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9717" y="2857498"/>
            <a:ext cx="358915" cy="369959"/>
          </a:xfrm>
          <a:prstGeom prst="rect">
            <a:avLst/>
          </a:prstGeom>
        </p:spPr>
      </p:pic>
      <p:pic>
        <p:nvPicPr>
          <p:cNvPr id="346" name="Afbeelding 346">
            <a:extLst>
              <a:ext uri="{FF2B5EF4-FFF2-40B4-BE49-F238E27FC236}">
                <a16:creationId xmlns:a16="http://schemas.microsoft.com/office/drawing/2014/main" id="{0467DF67-08BB-4935-AC72-CDD349A917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54139" y="2907747"/>
            <a:ext cx="280505" cy="2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24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5BE0E6E-4D5F-49B5-AD2F-35D86A2E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C58BAF-1532-4D99-9935-39348ABE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511AE5-E319-4FCA-9722-0B5D7676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8D2AE6E-3601-4C6D-9252-9BA49929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Magnetometer: Calibration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369366E-6908-420D-84FE-845D3D51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425" y="1782763"/>
            <a:ext cx="4170363" cy="417988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B619FD2-7FF8-41F6-84F4-2A9B588B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782763"/>
            <a:ext cx="6569075" cy="41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80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19DA6897-4A91-4615-BFF1-5B0A5F5C00E2}"/>
              </a:ext>
            </a:extLst>
          </p:cNvPr>
          <p:cNvCxnSpPr>
            <a:cxnSpLocks/>
          </p:cNvCxnSpPr>
          <p:nvPr/>
        </p:nvCxnSpPr>
        <p:spPr>
          <a:xfrm>
            <a:off x="7715610" y="4643885"/>
            <a:ext cx="2064229" cy="8628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Energy Harvesting</a:t>
            </a:r>
            <a:endParaRPr lang="nl-BE"/>
          </a:p>
        </p:txBody>
      </p:sp>
      <p:pic>
        <p:nvPicPr>
          <p:cNvPr id="8" name="Afbeelding 8" descr="Afbeelding met keukenapparaat&#10;&#10;Beschrijving is gegenereerd met zeer hoge betrouwbaarheid">
            <a:extLst>
              <a:ext uri="{FF2B5EF4-FFF2-40B4-BE49-F238E27FC236}">
                <a16:creationId xmlns:a16="http://schemas.microsoft.com/office/drawing/2014/main" id="{9305F472-EBDF-4EC3-AC41-E501DDC3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2183464"/>
            <a:ext cx="4339086" cy="289363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00C858C-4640-4502-9D72-5E1965AA870B}"/>
              </a:ext>
            </a:extLst>
          </p:cNvPr>
          <p:cNvSpPr/>
          <p:nvPr/>
        </p:nvSpPr>
        <p:spPr>
          <a:xfrm>
            <a:off x="4661139" y="2281687"/>
            <a:ext cx="3056626" cy="271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accent4">
                    <a:lumMod val="50000"/>
                  </a:schemeClr>
                </a:solidFill>
                <a:cs typeface="Arial"/>
              </a:rPr>
              <a:t>Energy </a:t>
            </a:r>
            <a:r>
              <a:rPr lang="nl-NL" err="1">
                <a:solidFill>
                  <a:schemeClr val="accent4">
                    <a:lumMod val="50000"/>
                  </a:schemeClr>
                </a:solidFill>
                <a:cs typeface="Arial"/>
              </a:rPr>
              <a:t>Harvesting</a:t>
            </a:r>
            <a:r>
              <a:rPr lang="nl-NL">
                <a:solidFill>
                  <a:schemeClr val="accent4">
                    <a:lumMod val="50000"/>
                  </a:schemeClr>
                </a:solidFill>
                <a:cs typeface="Arial"/>
              </a:rPr>
              <a:t> PCB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334AD6BA-61F3-4C79-9F01-1D4A6185DDD3}"/>
              </a:ext>
            </a:extLst>
          </p:cNvPr>
          <p:cNvCxnSpPr/>
          <p:nvPr/>
        </p:nvCxnSpPr>
        <p:spPr>
          <a:xfrm flipV="1">
            <a:off x="3391260" y="3052314"/>
            <a:ext cx="12641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5C7DC9C-3769-4529-8943-6A0F493BB756}"/>
              </a:ext>
            </a:extLst>
          </p:cNvPr>
          <p:cNvCxnSpPr>
            <a:cxnSpLocks/>
          </p:cNvCxnSpPr>
          <p:nvPr/>
        </p:nvCxnSpPr>
        <p:spPr>
          <a:xfrm flipV="1">
            <a:off x="3391260" y="3385688"/>
            <a:ext cx="12641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F6EACA7-0759-4B56-A440-1FAAC4796013}"/>
              </a:ext>
            </a:extLst>
          </p:cNvPr>
          <p:cNvCxnSpPr>
            <a:cxnSpLocks/>
          </p:cNvCxnSpPr>
          <p:nvPr/>
        </p:nvCxnSpPr>
        <p:spPr>
          <a:xfrm flipV="1">
            <a:off x="7715610" y="2414138"/>
            <a:ext cx="20642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Afbeelding 11" descr="Afbeelding met groen, teken, zitten, vasthouden&#10;&#10;Beschrijving is gegenereerd met zeer hoge betrouwbaarheid">
            <a:extLst>
              <a:ext uri="{FF2B5EF4-FFF2-40B4-BE49-F238E27FC236}">
                <a16:creationId xmlns:a16="http://schemas.microsoft.com/office/drawing/2014/main" id="{A30B4114-5A39-4D74-9CD2-34232115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037" y="2363637"/>
            <a:ext cx="669511" cy="2375140"/>
          </a:xfrm>
          <a:prstGeom prst="rect">
            <a:avLst/>
          </a:prstGeom>
        </p:spPr>
      </p:pic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B5B71C8-7948-4F57-AA63-416AE93D67EB}"/>
              </a:ext>
            </a:extLst>
          </p:cNvPr>
          <p:cNvCxnSpPr>
            <a:cxnSpLocks/>
          </p:cNvCxnSpPr>
          <p:nvPr/>
        </p:nvCxnSpPr>
        <p:spPr>
          <a:xfrm flipH="1" flipV="1">
            <a:off x="5236594" y="1393345"/>
            <a:ext cx="6110" cy="892293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EEC30F7-3F93-4539-8119-C6D96A5B7CD2}"/>
              </a:ext>
            </a:extLst>
          </p:cNvPr>
          <p:cNvCxnSpPr>
            <a:cxnSpLocks/>
          </p:cNvCxnSpPr>
          <p:nvPr/>
        </p:nvCxnSpPr>
        <p:spPr>
          <a:xfrm flipH="1" flipV="1">
            <a:off x="7038257" y="1393704"/>
            <a:ext cx="10962" cy="882409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5782DEE-39DB-4DB6-A0AD-BDE239A8715F}"/>
              </a:ext>
            </a:extLst>
          </p:cNvPr>
          <p:cNvCxnSpPr/>
          <p:nvPr/>
        </p:nvCxnSpPr>
        <p:spPr>
          <a:xfrm flipV="1">
            <a:off x="5400675" y="1438275"/>
            <a:ext cx="1514475" cy="952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346572F4-5ECA-4DB3-B6CF-0BA9F270B31C}"/>
              </a:ext>
            </a:extLst>
          </p:cNvPr>
          <p:cNvSpPr txBox="1"/>
          <p:nvPr/>
        </p:nvSpPr>
        <p:spPr>
          <a:xfrm>
            <a:off x="5810250" y="1495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Arial"/>
              </a:rPr>
              <a:t>3,3 V</a:t>
            </a:r>
          </a:p>
        </p:txBody>
      </p:sp>
    </p:spTree>
    <p:extLst>
      <p:ext uri="{BB962C8B-B14F-4D97-AF65-F5344CB8AC3E}">
        <p14:creationId xmlns:p14="http://schemas.microsoft.com/office/powerpoint/2010/main" val="4004434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A400F83-3ECC-494D-ABEB-C32DA484D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Arial"/>
                <a:cs typeface="Arial"/>
              </a:rPr>
              <a:t>3 </a:t>
            </a:r>
            <a:r>
              <a:rPr lang="nl-BE" err="1">
                <a:latin typeface="Arial"/>
                <a:cs typeface="Arial"/>
              </a:rPr>
              <a:t>hours</a:t>
            </a:r>
            <a:r>
              <a:rPr lang="nl-BE">
                <a:latin typeface="Arial"/>
                <a:cs typeface="Arial"/>
              </a:rPr>
              <a:t> (</a:t>
            </a:r>
            <a:r>
              <a:rPr lang="nl-BE" err="1">
                <a:latin typeface="Arial"/>
                <a:cs typeface="Arial"/>
              </a:rPr>
              <a:t>continiously</a:t>
            </a:r>
            <a:r>
              <a:rPr lang="nl-BE">
                <a:latin typeface="Arial"/>
                <a:cs typeface="Arial"/>
              </a:rPr>
              <a:t>) </a:t>
            </a:r>
            <a:r>
              <a:rPr lang="nl-BE" err="1">
                <a:latin typeface="Arial"/>
                <a:cs typeface="Arial"/>
              </a:rPr>
              <a:t>playable</a:t>
            </a:r>
            <a:endParaRPr lang="nl-BE">
              <a:latin typeface="Arial"/>
              <a:cs typeface="Arial"/>
            </a:endParaRPr>
          </a:p>
          <a:p>
            <a:r>
              <a:rPr lang="nl-BE">
                <a:latin typeface="Arial"/>
                <a:cs typeface="Arial"/>
              </a:rPr>
              <a:t>30 games in 3 </a:t>
            </a:r>
            <a:r>
              <a:rPr lang="nl-BE" err="1">
                <a:latin typeface="Arial"/>
                <a:cs typeface="Arial"/>
              </a:rPr>
              <a:t>hours</a:t>
            </a:r>
            <a:r>
              <a:rPr lang="nl-BE">
                <a:latin typeface="Arial"/>
                <a:cs typeface="Arial"/>
              </a:rPr>
              <a:t> (6 min per game </a:t>
            </a:r>
            <a:r>
              <a:rPr lang="nl-BE" err="1">
                <a:latin typeface="Arial"/>
                <a:cs typeface="Arial"/>
              </a:rPr>
              <a:t>including</a:t>
            </a:r>
            <a:r>
              <a:rPr lang="nl-BE">
                <a:latin typeface="Arial"/>
                <a:cs typeface="Arial"/>
              </a:rPr>
              <a:t> </a:t>
            </a:r>
            <a:r>
              <a:rPr lang="nl-BE" err="1">
                <a:latin typeface="Arial"/>
                <a:cs typeface="Arial"/>
              </a:rPr>
              <a:t>registration</a:t>
            </a:r>
            <a:r>
              <a:rPr lang="nl-BE">
                <a:latin typeface="Arial"/>
                <a:cs typeface="Arial"/>
              </a:rPr>
              <a:t>)</a:t>
            </a:r>
          </a:p>
          <a:p>
            <a:r>
              <a:rPr lang="nl-BE">
                <a:latin typeface="Arial"/>
                <a:cs typeface="Arial"/>
              </a:rPr>
              <a:t>2x highscore in top 3 </a:t>
            </a:r>
            <a:r>
              <a:rPr lang="nl-BE" err="1">
                <a:latin typeface="Arial"/>
                <a:cs typeface="Arial"/>
              </a:rPr>
              <a:t>broken</a:t>
            </a:r>
            <a:r>
              <a:rPr lang="nl-BE">
                <a:latin typeface="Arial"/>
                <a:cs typeface="Arial"/>
              </a:rPr>
              <a:t> per 3u </a:t>
            </a:r>
            <a:r>
              <a:rPr lang="nl-BE" err="1">
                <a:latin typeface="Arial"/>
                <a:cs typeface="Arial"/>
              </a:rPr>
              <a:t>playing</a:t>
            </a:r>
            <a:endParaRPr lang="nl-BE">
              <a:latin typeface="Arial"/>
              <a:cs typeface="Arial"/>
            </a:endParaRPr>
          </a:p>
          <a:p>
            <a:r>
              <a:rPr lang="nl-BE">
                <a:latin typeface="Arial"/>
                <a:cs typeface="Arial"/>
              </a:rPr>
              <a:t>Time </a:t>
            </a:r>
            <a:r>
              <a:rPr lang="nl-BE" err="1">
                <a:latin typeface="Arial"/>
                <a:cs typeface="Arial"/>
              </a:rPr>
              <a:t>needed</a:t>
            </a:r>
            <a:r>
              <a:rPr lang="nl-BE">
                <a:latin typeface="Arial"/>
                <a:cs typeface="Arial"/>
              </a:rPr>
              <a:t> per </a:t>
            </a:r>
            <a:r>
              <a:rPr lang="nl-BE" err="1">
                <a:latin typeface="Arial"/>
                <a:cs typeface="Arial"/>
              </a:rPr>
              <a:t>day</a:t>
            </a:r>
            <a:r>
              <a:rPr lang="nl-BE">
                <a:latin typeface="Arial"/>
                <a:cs typeface="Arial"/>
              </a:rPr>
              <a:t> </a:t>
            </a:r>
            <a:r>
              <a:rPr lang="nl-BE" err="1">
                <a:latin typeface="Arial"/>
                <a:cs typeface="Arial"/>
              </a:rPr>
              <a:t>to</a:t>
            </a:r>
            <a:r>
              <a:rPr lang="nl-BE">
                <a:latin typeface="Arial"/>
                <a:cs typeface="Arial"/>
              </a:rPr>
              <a:t> </a:t>
            </a:r>
            <a:r>
              <a:rPr lang="nl-BE" err="1">
                <a:latin typeface="Arial"/>
                <a:cs typeface="Arial"/>
              </a:rPr>
              <a:t>send</a:t>
            </a:r>
            <a:r>
              <a:rPr lang="nl-BE">
                <a:latin typeface="Arial"/>
                <a:cs typeface="Arial"/>
              </a:rPr>
              <a:t> high score via </a:t>
            </a:r>
            <a:r>
              <a:rPr lang="nl-BE" err="1">
                <a:latin typeface="Arial"/>
                <a:cs typeface="Arial"/>
              </a:rPr>
              <a:t>LoRa</a:t>
            </a:r>
            <a:r>
              <a:rPr lang="nl-BE">
                <a:latin typeface="Arial"/>
                <a:cs typeface="Arial"/>
              </a:rPr>
              <a:t>: 1 s  (</a:t>
            </a:r>
            <a:r>
              <a:rPr lang="nl-BE" err="1">
                <a:latin typeface="Arial"/>
                <a:cs typeface="Arial"/>
              </a:rPr>
              <a:t>measured</a:t>
            </a:r>
            <a:r>
              <a:rPr lang="nl-BE">
                <a:latin typeface="Arial"/>
                <a:cs typeface="Arial"/>
              </a:rPr>
              <a:t>: 63,6 ms)</a:t>
            </a:r>
          </a:p>
          <a:p>
            <a:r>
              <a:rPr lang="nl-BE">
                <a:latin typeface="Arial"/>
                <a:cs typeface="Arial"/>
              </a:rPr>
              <a:t>7 segment displays blink approx 20 seconds during </a:t>
            </a:r>
            <a:r>
              <a:rPr lang="nl-BE" err="1">
                <a:latin typeface="Arial"/>
                <a:cs typeface="Arial"/>
              </a:rPr>
              <a:t>each</a:t>
            </a:r>
            <a:r>
              <a:rPr lang="nl-BE">
                <a:latin typeface="Arial"/>
                <a:cs typeface="Arial"/>
              </a:rPr>
              <a:t> game </a:t>
            </a:r>
            <a:endParaRPr lang="nl-BE">
              <a:cs typeface="Arial" charset="0"/>
            </a:endParaRPr>
          </a:p>
          <a:p>
            <a:r>
              <a:rPr lang="nl-BE">
                <a:latin typeface="Arial"/>
                <a:cs typeface="Arial"/>
              </a:rPr>
              <a:t>Only 1 backlight on at </a:t>
            </a:r>
            <a:r>
              <a:rPr lang="nl-BE" err="1">
                <a:latin typeface="Arial"/>
                <a:cs typeface="Arial"/>
              </a:rPr>
              <a:t>the</a:t>
            </a:r>
            <a:r>
              <a:rPr lang="nl-BE">
                <a:latin typeface="Arial"/>
                <a:cs typeface="Arial"/>
              </a:rPr>
              <a:t> </a:t>
            </a:r>
            <a:r>
              <a:rPr lang="nl-BE" err="1">
                <a:latin typeface="Arial"/>
                <a:cs typeface="Arial"/>
              </a:rPr>
              <a:t>same</a:t>
            </a:r>
            <a:r>
              <a:rPr lang="nl-BE">
                <a:latin typeface="Arial"/>
                <a:cs typeface="Arial"/>
              </a:rPr>
              <a:t> time</a:t>
            </a:r>
            <a:endParaRPr lang="nl-BE">
              <a:cs typeface="Arial" charset="0"/>
            </a:endParaRPr>
          </a:p>
          <a:p>
            <a:r>
              <a:rPr lang="nl-BE">
                <a:latin typeface="Arial"/>
                <a:cs typeface="Arial"/>
              </a:rPr>
              <a:t>RFID </a:t>
            </a:r>
            <a:r>
              <a:rPr lang="nl-BE" err="1">
                <a:latin typeface="Arial"/>
                <a:cs typeface="Arial"/>
              </a:rPr>
              <a:t>registration</a:t>
            </a:r>
            <a:r>
              <a:rPr lang="nl-BE">
                <a:latin typeface="Arial"/>
                <a:cs typeface="Arial"/>
              </a:rPr>
              <a:t>: 2 min per game</a:t>
            </a:r>
          </a:p>
          <a:p>
            <a:r>
              <a:rPr lang="nl-BE">
                <a:latin typeface="Arial"/>
                <a:cs typeface="Arial"/>
              </a:rPr>
              <a:t>In sleepmode: </a:t>
            </a:r>
            <a:r>
              <a:rPr lang="nl-BE" err="1">
                <a:latin typeface="Arial"/>
                <a:cs typeface="Arial"/>
              </a:rPr>
              <a:t>accelerometer</a:t>
            </a:r>
            <a:r>
              <a:rPr lang="nl-BE">
                <a:latin typeface="Arial"/>
                <a:cs typeface="Arial"/>
              </a:rPr>
              <a:t> </a:t>
            </a:r>
            <a:r>
              <a:rPr lang="nl-BE" err="1">
                <a:latin typeface="Arial"/>
                <a:cs typeface="Arial"/>
              </a:rPr>
              <a:t>generates</a:t>
            </a:r>
            <a:r>
              <a:rPr lang="nl-BE">
                <a:latin typeface="Arial"/>
                <a:cs typeface="Arial"/>
              </a:rPr>
              <a:t> </a:t>
            </a:r>
            <a:r>
              <a:rPr lang="nl-BE" err="1">
                <a:latin typeface="Arial"/>
                <a:cs typeface="Arial"/>
              </a:rPr>
              <a:t>interrupt</a:t>
            </a:r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Energy </a:t>
            </a:r>
            <a:r>
              <a:rPr lang="nl-BE" err="1">
                <a:latin typeface="Arial"/>
                <a:cs typeface="Arial"/>
              </a:rPr>
              <a:t>Calculation</a:t>
            </a:r>
            <a:r>
              <a:rPr lang="nl-BE">
                <a:latin typeface="Arial"/>
                <a:cs typeface="Arial"/>
              </a:rPr>
              <a:t>: </a:t>
            </a:r>
            <a:r>
              <a:rPr lang="nl-BE" err="1">
                <a:latin typeface="Arial"/>
                <a:cs typeface="Arial"/>
              </a:rPr>
              <a:t>Assumptions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3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A400F83-3ECC-494D-ABEB-C32DA484D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66" y="3796323"/>
            <a:ext cx="2390259" cy="4522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nl-BE">
                <a:latin typeface="Arial"/>
                <a:cs typeface="Arial"/>
              </a:rPr>
              <a:t>Sleep mode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Energy </a:t>
            </a:r>
            <a:r>
              <a:rPr lang="nl-BE" err="1">
                <a:latin typeface="Arial"/>
                <a:cs typeface="Arial"/>
              </a:rPr>
              <a:t>Calculation</a:t>
            </a:r>
            <a:endParaRPr lang="nl-BE"/>
          </a:p>
        </p:txBody>
      </p:sp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702ADC-7F86-4DBD-A017-A935E3015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092824"/>
              </p:ext>
            </p:extLst>
          </p:nvPr>
        </p:nvGraphicFramePr>
        <p:xfrm>
          <a:off x="689386" y="1887787"/>
          <a:ext cx="479611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Energy 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consumption</a:t>
                      </a:r>
                      <a:r>
                        <a:rPr lang="nl-BE" sz="1800" b="0" i="0" u="none" strike="noStrike" noProof="0">
                          <a:latin typeface="Arial"/>
                        </a:rPr>
                        <a:t> per 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1838,9 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Energy 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consumption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182,4 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Max. </a:t>
                      </a:r>
                      <a:r>
                        <a:rPr lang="en-US"/>
                        <a:t>power </a:t>
                      </a:r>
                      <a:r>
                        <a:rPr lang="nl-BE" sz="1800" b="0" i="0" u="none" strike="noStrike" noProof="0">
                          <a:latin typeface="Arial"/>
                        </a:rPr>
                        <a:t>(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everything</a:t>
                      </a:r>
                      <a:r>
                        <a:rPr lang="nl-BE" sz="1800" b="0" i="0" u="none" strike="noStrike" noProof="0">
                          <a:latin typeface="Arial"/>
                        </a:rPr>
                        <a:t> 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880 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mW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3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Max. 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current</a:t>
                      </a:r>
                      <a:endParaRPr lang="nl-NL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380,5 mA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1214"/>
                  </a:ext>
                </a:extLst>
              </a:tr>
            </a:tbl>
          </a:graphicData>
        </a:graphic>
      </p:graphicFrame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1C2F3742-3419-4E24-9D5D-67679B3E1B6D}"/>
              </a:ext>
            </a:extLst>
          </p:cNvPr>
          <p:cNvSpPr txBox="1">
            <a:spLocks/>
          </p:cNvSpPr>
          <p:nvPr/>
        </p:nvSpPr>
        <p:spPr>
          <a:xfrm>
            <a:off x="6308930" y="1427400"/>
            <a:ext cx="2390259" cy="452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>
                <a:latin typeface="Arial"/>
                <a:cs typeface="Arial"/>
              </a:rPr>
              <a:t>Totaal</a:t>
            </a:r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B32E3128-EE90-47A3-8B29-F6E45D0C5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35906"/>
              </p:ext>
            </p:extLst>
          </p:nvPr>
        </p:nvGraphicFramePr>
        <p:xfrm>
          <a:off x="711797" y="4297051"/>
          <a:ext cx="479611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Energy 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consumption</a:t>
                      </a:r>
                      <a:r>
                        <a:rPr lang="nl-BE" sz="1800" b="0" i="0" u="none" strike="noStrike" noProof="0">
                          <a:latin typeface="Arial"/>
                        </a:rPr>
                        <a:t> per 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day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674 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Energy 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consumption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134,5 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</a:tbl>
          </a:graphicData>
        </a:graphic>
      </p:graphicFrame>
      <p:graphicFrame>
        <p:nvGraphicFramePr>
          <p:cNvPr id="11" name="Tabel 8">
            <a:extLst>
              <a:ext uri="{FF2B5EF4-FFF2-40B4-BE49-F238E27FC236}">
                <a16:creationId xmlns:a16="http://schemas.microsoft.com/office/drawing/2014/main" id="{6924062C-72C6-4C7D-B2B5-F01E0809C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17560"/>
              </p:ext>
            </p:extLst>
          </p:nvPr>
        </p:nvGraphicFramePr>
        <p:xfrm>
          <a:off x="6348356" y="1876581"/>
          <a:ext cx="479611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Energy 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consumption</a:t>
                      </a:r>
                      <a:r>
                        <a:rPr lang="nl-BE" sz="1800" b="0" i="0" u="none" strike="noStrike" noProof="0">
                          <a:latin typeface="Arial"/>
                        </a:rPr>
                        <a:t> per 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day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2512,9 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Energy 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consumption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316,9 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</a:tbl>
          </a:graphicData>
        </a:graphic>
      </p:graphicFrame>
      <p:sp>
        <p:nvSpPr>
          <p:cNvPr id="12" name="Tijdelijke aanduiding voor inhoud 1">
            <a:extLst>
              <a:ext uri="{FF2B5EF4-FFF2-40B4-BE49-F238E27FC236}">
                <a16:creationId xmlns:a16="http://schemas.microsoft.com/office/drawing/2014/main" id="{14261EE4-4864-4A0A-89D6-020984793732}"/>
              </a:ext>
            </a:extLst>
          </p:cNvPr>
          <p:cNvSpPr txBox="1">
            <a:spLocks/>
          </p:cNvSpPr>
          <p:nvPr/>
        </p:nvSpPr>
        <p:spPr>
          <a:xfrm>
            <a:off x="684276" y="1427400"/>
            <a:ext cx="2390259" cy="452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>
                <a:latin typeface="Arial"/>
                <a:cs typeface="Arial"/>
              </a:rPr>
              <a:t>Active mode</a:t>
            </a:r>
          </a:p>
        </p:txBody>
      </p:sp>
      <p:sp>
        <p:nvSpPr>
          <p:cNvPr id="13" name="Tijdelijke aanduiding voor inhoud 1">
            <a:extLst>
              <a:ext uri="{FF2B5EF4-FFF2-40B4-BE49-F238E27FC236}">
                <a16:creationId xmlns:a16="http://schemas.microsoft.com/office/drawing/2014/main" id="{D918FC30-4D2B-424C-A99C-93B723214B6C}"/>
              </a:ext>
            </a:extLst>
          </p:cNvPr>
          <p:cNvSpPr txBox="1">
            <a:spLocks/>
          </p:cNvSpPr>
          <p:nvPr/>
        </p:nvSpPr>
        <p:spPr>
          <a:xfrm>
            <a:off x="6308929" y="2973811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 err="1">
                <a:latin typeface="Arial"/>
                <a:cs typeface="Arial"/>
              </a:rPr>
              <a:t>Calculations</a:t>
            </a:r>
            <a:r>
              <a:rPr lang="nl-BE" sz="2000" b="1">
                <a:latin typeface="Arial"/>
                <a:cs typeface="Arial"/>
              </a:rPr>
              <a:t> </a:t>
            </a:r>
            <a:r>
              <a:rPr lang="nl-BE" sz="2000" b="1" err="1">
                <a:latin typeface="Arial"/>
                <a:cs typeface="Arial"/>
              </a:rPr>
              <a:t>Battery</a:t>
            </a:r>
            <a:endParaRPr lang="nl-BE" sz="2000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10 </a:t>
            </a:r>
            <a:r>
              <a:rPr lang="nl-BE" sz="2000" err="1">
                <a:latin typeface="Arial"/>
                <a:cs typeface="Arial"/>
              </a:rPr>
              <a:t>days</a:t>
            </a:r>
            <a:r>
              <a:rPr lang="nl-BE" sz="2000">
                <a:latin typeface="Arial"/>
                <a:cs typeface="Arial"/>
              </a:rPr>
              <a:t> </a:t>
            </a:r>
            <a:r>
              <a:rPr lang="nl-BE" sz="2000" err="1">
                <a:latin typeface="Arial"/>
                <a:cs typeface="Arial"/>
              </a:rPr>
              <a:t>autonomous</a:t>
            </a:r>
            <a:r>
              <a:rPr lang="nl-BE" sz="2000">
                <a:latin typeface="Arial"/>
                <a:cs typeface="Arial"/>
              </a:rPr>
              <a:t> </a:t>
            </a:r>
            <a:r>
              <a:rPr lang="nl-BE" sz="2000" err="1">
                <a:latin typeface="Arial"/>
                <a:cs typeface="Arial"/>
              </a:rPr>
              <a:t>operation</a:t>
            </a:r>
            <a:r>
              <a:rPr lang="nl-BE" sz="2000">
                <a:latin typeface="Arial"/>
                <a:cs typeface="Arial"/>
              </a:rPr>
              <a:t> (without </a:t>
            </a:r>
            <a:r>
              <a:rPr lang="nl-BE" sz="2000" err="1">
                <a:latin typeface="Arial"/>
                <a:cs typeface="Arial"/>
              </a:rPr>
              <a:t>charging</a:t>
            </a:r>
            <a:r>
              <a:rPr lang="nl-BE" sz="2000">
                <a:latin typeface="Arial"/>
                <a:cs typeface="Arial"/>
              </a:rPr>
              <a:t> via </a:t>
            </a:r>
            <a:r>
              <a:rPr lang="nl-BE" sz="2000" err="1">
                <a:latin typeface="Arial"/>
                <a:cs typeface="Arial"/>
              </a:rPr>
              <a:t>solar</a:t>
            </a:r>
            <a:r>
              <a:rPr lang="nl-BE" sz="2000">
                <a:latin typeface="Arial"/>
                <a:cs typeface="Arial"/>
              </a:rPr>
              <a:t> panel)</a:t>
            </a:r>
            <a:endParaRPr lang="nl-BE"/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2512,9 J/</a:t>
            </a:r>
            <a:r>
              <a:rPr lang="nl-BE" sz="2000" err="1">
                <a:latin typeface="Arial"/>
                <a:cs typeface="Arial"/>
              </a:rPr>
              <a:t>day</a:t>
            </a:r>
            <a:r>
              <a:rPr lang="nl-BE" sz="2000">
                <a:latin typeface="Arial"/>
                <a:cs typeface="Arial"/>
              </a:rPr>
              <a:t> • 10 </a:t>
            </a:r>
            <a:r>
              <a:rPr lang="nl-BE" sz="2000" err="1">
                <a:latin typeface="Arial"/>
                <a:cs typeface="Arial"/>
              </a:rPr>
              <a:t>days</a:t>
            </a:r>
            <a:r>
              <a:rPr lang="nl-BE" sz="2000">
                <a:latin typeface="Arial"/>
                <a:cs typeface="Arial"/>
              </a:rPr>
              <a:t> = 25129 J</a:t>
            </a:r>
          </a:p>
          <a:p>
            <a:pPr marL="0" indent="0">
              <a:buNone/>
            </a:pPr>
            <a:r>
              <a:rPr lang="nl-BE" sz="2000" err="1">
                <a:latin typeface="Arial"/>
                <a:cs typeface="Arial"/>
              </a:rPr>
              <a:t>Capacity</a:t>
            </a:r>
            <a:r>
              <a:rPr lang="nl-BE" sz="2000">
                <a:latin typeface="Arial"/>
                <a:cs typeface="Arial"/>
              </a:rPr>
              <a:t>: 1886 </a:t>
            </a:r>
            <a:r>
              <a:rPr lang="nl-BE" sz="2000" err="1">
                <a:latin typeface="Arial"/>
                <a:cs typeface="Arial"/>
              </a:rPr>
              <a:t>mAh</a:t>
            </a: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 err="1">
                <a:latin typeface="Arial"/>
                <a:cs typeface="Arial"/>
              </a:rPr>
              <a:t>Battery</a:t>
            </a:r>
            <a:r>
              <a:rPr lang="nl-BE" sz="2000">
                <a:latin typeface="Arial"/>
                <a:cs typeface="Arial"/>
              </a:rPr>
              <a:t>: 2900 </a:t>
            </a:r>
            <a:r>
              <a:rPr lang="nl-BE" sz="2000" err="1">
                <a:latin typeface="Arial"/>
                <a:cs typeface="Arial"/>
              </a:rPr>
              <a:t>mAh</a:t>
            </a: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330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Energy </a:t>
            </a:r>
            <a:r>
              <a:rPr lang="nl-BE" err="1">
                <a:latin typeface="Arial"/>
                <a:cs typeface="Arial"/>
              </a:rPr>
              <a:t>Calculation</a:t>
            </a:r>
            <a:endParaRPr lang="nl-BE"/>
          </a:p>
        </p:txBody>
      </p:sp>
      <p:sp>
        <p:nvSpPr>
          <p:cNvPr id="13" name="Tijdelijke aanduiding voor inhoud 1">
            <a:extLst>
              <a:ext uri="{FF2B5EF4-FFF2-40B4-BE49-F238E27FC236}">
                <a16:creationId xmlns:a16="http://schemas.microsoft.com/office/drawing/2014/main" id="{D918FC30-4D2B-424C-A99C-93B723214B6C}"/>
              </a:ext>
            </a:extLst>
          </p:cNvPr>
          <p:cNvSpPr txBox="1">
            <a:spLocks/>
          </p:cNvSpPr>
          <p:nvPr/>
        </p:nvSpPr>
        <p:spPr>
          <a:xfrm>
            <a:off x="571517" y="1393782"/>
            <a:ext cx="6357140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 err="1">
                <a:latin typeface="Arial"/>
                <a:cs typeface="Arial"/>
              </a:rPr>
              <a:t>Calculations</a:t>
            </a:r>
            <a:r>
              <a:rPr lang="nl-BE" sz="2000" b="1">
                <a:latin typeface="Arial"/>
                <a:cs typeface="Arial"/>
              </a:rPr>
              <a:t> </a:t>
            </a:r>
            <a:r>
              <a:rPr lang="nl-BE" sz="2000" b="1" err="1">
                <a:latin typeface="Arial"/>
                <a:cs typeface="Arial"/>
              </a:rPr>
              <a:t>solar</a:t>
            </a:r>
            <a:r>
              <a:rPr lang="nl-BE" sz="2000" b="1">
                <a:latin typeface="Arial"/>
                <a:cs typeface="Arial"/>
              </a:rPr>
              <a:t> panel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V = 6,5 V          </a:t>
            </a:r>
            <a:r>
              <a:rPr lang="nl-BE" sz="2000" err="1">
                <a:latin typeface="Arial"/>
                <a:cs typeface="Arial"/>
              </a:rPr>
              <a:t>Pmax</a:t>
            </a:r>
            <a:r>
              <a:rPr lang="nl-BE" sz="2000">
                <a:latin typeface="Arial"/>
                <a:cs typeface="Arial"/>
              </a:rPr>
              <a:t> = 2 W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Efficiency = 19%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Surface = 0,0143 m²</a:t>
            </a: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>
                <a:latin typeface="Arial"/>
                <a:cs typeface="Arial"/>
              </a:rPr>
              <a:t>Imagine a winter day in Belgium:</a:t>
            </a: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 err="1">
                <a:latin typeface="Arial"/>
                <a:cs typeface="Arial"/>
              </a:rPr>
              <a:t>Irradiation</a:t>
            </a:r>
            <a:r>
              <a:rPr lang="nl-BE" sz="2000">
                <a:latin typeface="Arial"/>
                <a:cs typeface="Arial"/>
              </a:rPr>
              <a:t> = 0,5 kWh/m²  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5" name="Tijdelijke aanduiding voor inhoud 1">
            <a:extLst>
              <a:ext uri="{FF2B5EF4-FFF2-40B4-BE49-F238E27FC236}">
                <a16:creationId xmlns:a16="http://schemas.microsoft.com/office/drawing/2014/main" id="{74FA3162-4DA4-4B9F-A42C-04D2F6EA72C1}"/>
              </a:ext>
            </a:extLst>
          </p:cNvPr>
          <p:cNvSpPr txBox="1">
            <a:spLocks/>
          </p:cNvSpPr>
          <p:nvPr/>
        </p:nvSpPr>
        <p:spPr>
          <a:xfrm>
            <a:off x="571516" y="4766751"/>
            <a:ext cx="9931817" cy="1158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E = </a:t>
            </a:r>
            <a:r>
              <a:rPr lang="nl-BE" sz="2000" err="1">
                <a:latin typeface="Arial"/>
                <a:cs typeface="Arial"/>
              </a:rPr>
              <a:t>irradiation</a:t>
            </a:r>
            <a:r>
              <a:rPr lang="nl-BE" sz="2000">
                <a:latin typeface="Arial"/>
                <a:cs typeface="Arial"/>
              </a:rPr>
              <a:t>/m² • </a:t>
            </a:r>
            <a:r>
              <a:rPr lang="nl-BE" sz="2000" err="1">
                <a:latin typeface="Arial"/>
                <a:cs typeface="Arial"/>
              </a:rPr>
              <a:t>surface</a:t>
            </a:r>
            <a:r>
              <a:rPr lang="nl-BE" sz="2000">
                <a:latin typeface="Arial"/>
                <a:cs typeface="Arial"/>
              </a:rPr>
              <a:t> • efficiency</a:t>
            </a:r>
            <a:endParaRPr lang="nl-BE" sz="2000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E = 0,5 kWh/m² • 0,0143 m² • 0,19 • 5 </a:t>
            </a:r>
            <a:r>
              <a:rPr lang="nl-BE" sz="2000" err="1">
                <a:latin typeface="Arial"/>
                <a:cs typeface="Arial"/>
              </a:rPr>
              <a:t>hours</a:t>
            </a:r>
            <a:r>
              <a:rPr lang="nl-BE" sz="2000">
                <a:latin typeface="Arial"/>
                <a:cs typeface="Arial"/>
              </a:rPr>
              <a:t> </a:t>
            </a:r>
            <a:r>
              <a:rPr lang="nl-BE" sz="2000" err="1">
                <a:latin typeface="Arial"/>
                <a:cs typeface="Arial"/>
              </a:rPr>
              <a:t>sun</a:t>
            </a:r>
            <a:r>
              <a:rPr lang="nl-BE" sz="2000">
                <a:latin typeface="Arial"/>
                <a:cs typeface="Arial"/>
              </a:rPr>
              <a:t>/</a:t>
            </a:r>
            <a:r>
              <a:rPr lang="nl-BE" sz="2000" err="1">
                <a:latin typeface="Arial"/>
                <a:cs typeface="Arial"/>
              </a:rPr>
              <a:t>day</a:t>
            </a:r>
            <a:r>
              <a:rPr lang="nl-BE" sz="2000">
                <a:latin typeface="Arial"/>
                <a:cs typeface="Arial"/>
              </a:rPr>
              <a:t> = 6,75 Wh = 24300J  --&gt; plenty </a:t>
            </a:r>
            <a:br>
              <a:rPr lang="nl-BE" sz="2000">
                <a:latin typeface="Arial"/>
                <a:cs typeface="Arial"/>
              </a:rPr>
            </a:br>
            <a:r>
              <a:rPr lang="nl-BE" sz="2000">
                <a:latin typeface="Arial"/>
                <a:cs typeface="Arial"/>
              </a:rPr>
              <a:t>(+ </a:t>
            </a:r>
            <a:r>
              <a:rPr lang="en-US" sz="2000">
                <a:latin typeface="Arial"/>
                <a:cs typeface="Arial"/>
              </a:rPr>
              <a:t>panel lies horizontal and may be covered</a:t>
            </a:r>
            <a:r>
              <a:rPr lang="nl-BE" sz="2000">
                <a:latin typeface="Arial"/>
                <a:cs typeface="Arial"/>
              </a:rPr>
              <a:t>)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342900" indent="-342900"/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6" name="Tijdelijke aanduiding voor inhoud 1">
            <a:extLst>
              <a:ext uri="{FF2B5EF4-FFF2-40B4-BE49-F238E27FC236}">
                <a16:creationId xmlns:a16="http://schemas.microsoft.com/office/drawing/2014/main" id="{100BBDA7-CAAD-4DF4-8986-A03F21FA01B5}"/>
              </a:ext>
            </a:extLst>
          </p:cNvPr>
          <p:cNvSpPr txBox="1">
            <a:spLocks/>
          </p:cNvSpPr>
          <p:nvPr/>
        </p:nvSpPr>
        <p:spPr>
          <a:xfrm>
            <a:off x="7014898" y="1427399"/>
            <a:ext cx="4619606" cy="21107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 err="1">
                <a:latin typeface="Arial"/>
                <a:cs typeface="Arial"/>
              </a:rPr>
              <a:t>Why</a:t>
            </a:r>
            <a:r>
              <a:rPr lang="nl-BE" sz="2000" b="1">
                <a:latin typeface="Arial"/>
                <a:cs typeface="Arial"/>
              </a:rPr>
              <a:t> </a:t>
            </a:r>
            <a:r>
              <a:rPr lang="nl-BE" sz="2000" b="1" err="1">
                <a:latin typeface="Arial"/>
                <a:cs typeface="Arial"/>
              </a:rPr>
              <a:t>this</a:t>
            </a:r>
            <a:r>
              <a:rPr lang="nl-BE" sz="2000" b="1">
                <a:latin typeface="Arial"/>
                <a:cs typeface="Arial"/>
              </a:rPr>
              <a:t> </a:t>
            </a:r>
            <a:r>
              <a:rPr lang="nl-BE" sz="2000" b="1" err="1">
                <a:latin typeface="Arial"/>
                <a:cs typeface="Arial"/>
              </a:rPr>
              <a:t>solar</a:t>
            </a:r>
            <a:r>
              <a:rPr lang="nl-BE" sz="2000" b="1">
                <a:latin typeface="Arial"/>
                <a:cs typeface="Arial"/>
              </a:rPr>
              <a:t> panel?</a:t>
            </a:r>
          </a:p>
          <a:p>
            <a:pPr marL="342900" indent="-342900"/>
            <a:r>
              <a:rPr lang="nl-BE" sz="2000">
                <a:latin typeface="Arial"/>
                <a:cs typeface="Arial"/>
              </a:rPr>
              <a:t>Scratch </a:t>
            </a:r>
            <a:r>
              <a:rPr lang="nl-BE" sz="2000" err="1">
                <a:latin typeface="Arial"/>
                <a:cs typeface="Arial"/>
              </a:rPr>
              <a:t>resistant</a:t>
            </a:r>
            <a:endParaRPr lang="nl-BE" sz="2000">
              <a:cs typeface="Arial" charset="0"/>
            </a:endParaRPr>
          </a:p>
          <a:p>
            <a:pPr marL="342900" indent="-342900"/>
            <a:r>
              <a:rPr lang="nl-BE" sz="2000">
                <a:latin typeface="Arial"/>
                <a:cs typeface="Arial"/>
              </a:rPr>
              <a:t>Water </a:t>
            </a:r>
            <a:r>
              <a:rPr lang="nl-BE" sz="2000" err="1">
                <a:latin typeface="Arial"/>
                <a:cs typeface="Arial"/>
              </a:rPr>
              <a:t>resistant</a:t>
            </a:r>
            <a:r>
              <a:rPr lang="nl-BE" sz="2000">
                <a:latin typeface="Arial"/>
                <a:cs typeface="Arial"/>
              </a:rPr>
              <a:t> IP67</a:t>
            </a:r>
            <a:endParaRPr lang="nl-BE" sz="2000">
              <a:cs typeface="Arial"/>
            </a:endParaRPr>
          </a:p>
          <a:p>
            <a:pPr marL="342900" indent="-342900"/>
            <a:r>
              <a:rPr lang="en-US" sz="2000">
                <a:latin typeface="Arial"/>
                <a:cs typeface="Arial"/>
              </a:rPr>
              <a:t>Ideal for laying on a table where students eat</a:t>
            </a: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959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latin typeface="Arial"/>
                <a:cs typeface="Arial"/>
              </a:rPr>
              <a:t>Schematic</a:t>
            </a:r>
            <a:r>
              <a:rPr lang="nl-BE">
                <a:latin typeface="Arial"/>
                <a:cs typeface="Arial"/>
              </a:rPr>
              <a:t>: </a:t>
            </a:r>
            <a:r>
              <a:rPr lang="nl-BE" err="1">
                <a:latin typeface="Arial"/>
                <a:cs typeface="Arial"/>
              </a:rPr>
              <a:t>Supercap</a:t>
            </a:r>
            <a:r>
              <a:rPr lang="nl-BE">
                <a:latin typeface="Arial"/>
                <a:cs typeface="Arial"/>
              </a:rPr>
              <a:t> </a:t>
            </a:r>
            <a:r>
              <a:rPr lang="nl-BE" err="1">
                <a:latin typeface="Arial"/>
                <a:cs typeface="Arial"/>
              </a:rPr>
              <a:t>charger</a:t>
            </a:r>
            <a:endParaRPr lang="nl-BE">
              <a:cs typeface="Arial"/>
            </a:endParaRPr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7" name="Afbeelding 7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D3934D9F-4A22-4C99-98D8-93890EC3D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94" y="1188812"/>
            <a:ext cx="9371162" cy="4989874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C1FBA51-FE4A-418E-9C89-A37E3730E829}"/>
              </a:ext>
            </a:extLst>
          </p:cNvPr>
          <p:cNvSpPr txBox="1"/>
          <p:nvPr/>
        </p:nvSpPr>
        <p:spPr>
          <a:xfrm>
            <a:off x="7510238" y="142569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BE">
              <a:cs typeface="Arial"/>
            </a:endParaRPr>
          </a:p>
          <a:p>
            <a:r>
              <a:rPr lang="nl-BE">
                <a:cs typeface="Arial"/>
              </a:rPr>
              <a:t>SPV1050</a:t>
            </a:r>
          </a:p>
        </p:txBody>
      </p:sp>
    </p:spTree>
    <p:extLst>
      <p:ext uri="{BB962C8B-B14F-4D97-AF65-F5344CB8AC3E}">
        <p14:creationId xmlns:p14="http://schemas.microsoft.com/office/powerpoint/2010/main" val="3083615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latin typeface="Arial"/>
                <a:cs typeface="Arial"/>
              </a:rPr>
              <a:t>Schematic</a:t>
            </a:r>
            <a:r>
              <a:rPr lang="nl-BE">
                <a:latin typeface="Arial"/>
                <a:cs typeface="Arial"/>
              </a:rPr>
              <a:t>: </a:t>
            </a:r>
            <a:r>
              <a:rPr lang="nl-BE" err="1">
                <a:latin typeface="Arial"/>
                <a:cs typeface="Arial"/>
              </a:rPr>
              <a:t>Battery</a:t>
            </a:r>
            <a:r>
              <a:rPr lang="nl-BE">
                <a:latin typeface="Arial"/>
                <a:cs typeface="Arial"/>
              </a:rPr>
              <a:t> </a:t>
            </a:r>
            <a:r>
              <a:rPr lang="nl-BE" err="1">
                <a:latin typeface="Arial"/>
                <a:cs typeface="Arial"/>
              </a:rPr>
              <a:t>charger</a:t>
            </a:r>
            <a:endParaRPr lang="nl-NL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C1FBA51-FE4A-418E-9C89-A37E3730E829}"/>
              </a:ext>
            </a:extLst>
          </p:cNvPr>
          <p:cNvSpPr txBox="1"/>
          <p:nvPr/>
        </p:nvSpPr>
        <p:spPr>
          <a:xfrm>
            <a:off x="238664" y="171953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BE" err="1">
                <a:cs typeface="Arial"/>
              </a:rPr>
              <a:t>Battery</a:t>
            </a:r>
            <a:r>
              <a:rPr lang="nl-BE">
                <a:cs typeface="Arial"/>
              </a:rPr>
              <a:t> </a:t>
            </a:r>
            <a:r>
              <a:rPr lang="nl-BE" err="1">
                <a:cs typeface="Arial"/>
              </a:rPr>
              <a:t>charger</a:t>
            </a:r>
            <a:r>
              <a:rPr lang="nl-BE">
                <a:cs typeface="Arial"/>
              </a:rPr>
              <a:t>:</a:t>
            </a:r>
          </a:p>
          <a:p>
            <a:r>
              <a:rPr lang="nl-BE">
                <a:cs typeface="Arial"/>
              </a:rPr>
              <a:t>BQ25505RGRR</a:t>
            </a:r>
          </a:p>
        </p:txBody>
      </p:sp>
      <p:pic>
        <p:nvPicPr>
          <p:cNvPr id="2" name="Afbeelding 5" descr="Afbeelding met kaart, tekst&#10;&#10;Beschrijving is gegenereerd met zeer hoge betrouwbaarheid">
            <a:extLst>
              <a:ext uri="{FF2B5EF4-FFF2-40B4-BE49-F238E27FC236}">
                <a16:creationId xmlns:a16="http://schemas.microsoft.com/office/drawing/2014/main" id="{9484D06A-B5BF-427B-8236-AEF58BC4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05" y="1092504"/>
            <a:ext cx="9572445" cy="48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PCB</a:t>
            </a:r>
            <a:endParaRPr lang="nl-BE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6" name="Afbeelding 6" descr="Afbeelding met circuit, scherm, groen, computer&#10;&#10;Beschrijving is gegenereerd met zeer hoge betrouwbaarheid">
            <a:extLst>
              <a:ext uri="{FF2B5EF4-FFF2-40B4-BE49-F238E27FC236}">
                <a16:creationId xmlns:a16="http://schemas.microsoft.com/office/drawing/2014/main" id="{557C073B-B9AF-4879-9177-C8C36A26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68" y="1747101"/>
            <a:ext cx="5567991" cy="3476122"/>
          </a:xfrm>
          <a:prstGeom prst="rect">
            <a:avLst/>
          </a:prstGeom>
        </p:spPr>
      </p:pic>
      <p:pic>
        <p:nvPicPr>
          <p:cNvPr id="8" name="Afbeelding 9" descr="Afbeelding met groen, tafel, straat&#10;&#10;Beschrijving is gegenereerd met zeer hoge betrouwbaarheid">
            <a:extLst>
              <a:ext uri="{FF2B5EF4-FFF2-40B4-BE49-F238E27FC236}">
                <a16:creationId xmlns:a16="http://schemas.microsoft.com/office/drawing/2014/main" id="{51BB169A-9257-4EAA-8F50-CEE58EB7E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9" y="1748928"/>
            <a:ext cx="5604293" cy="34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15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FC44E0-E304-4408-AC27-3C2A89091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Arial"/>
                <a:cs typeface="Arial"/>
              </a:rPr>
              <a:t>Read student cards</a:t>
            </a:r>
          </a:p>
          <a:p>
            <a:r>
              <a:rPr lang="nl-BE">
                <a:latin typeface="Arial"/>
                <a:cs typeface="Arial"/>
              </a:rPr>
              <a:t>ISO/IEC 14443A (13,56 MHz)</a:t>
            </a:r>
          </a:p>
          <a:p>
            <a:r>
              <a:rPr lang="nl-BE">
                <a:latin typeface="Arial"/>
                <a:cs typeface="Arial"/>
              </a:rPr>
              <a:t>CLRC663 plus &amp; antenna</a:t>
            </a:r>
          </a:p>
          <a:p>
            <a:r>
              <a:rPr lang="nl-BE">
                <a:latin typeface="Arial"/>
                <a:cs typeface="Arial"/>
              </a:rPr>
              <a:t>I²C</a:t>
            </a:r>
            <a:endParaRPr lang="nl-BE">
              <a:cs typeface="Arial"/>
            </a:endParaRPr>
          </a:p>
          <a:p>
            <a:r>
              <a:rPr lang="nl-BE">
                <a:latin typeface="Arial"/>
                <a:cs typeface="Arial"/>
              </a:rPr>
              <a:t>2,5V - 5V</a:t>
            </a:r>
            <a:endParaRPr lang="nl-BE">
              <a:cs typeface="Arial"/>
            </a:endParaRPr>
          </a:p>
          <a:p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19463AA-857C-479D-8804-85A89E34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AD443D-F161-4372-A986-61771498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68A25B-0110-4959-86A2-C6F4E2F3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RFID</a:t>
            </a:r>
            <a:endParaRPr lang="nl-BE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25333419-87AD-4C1B-AC9B-BF2B5B07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249" y="2918434"/>
            <a:ext cx="5697254" cy="3202748"/>
          </a:xfrm>
          <a:prstGeom prst="rect">
            <a:avLst/>
          </a:prstGeom>
        </p:spPr>
      </p:pic>
      <p:pic>
        <p:nvPicPr>
          <p:cNvPr id="8" name="Afbeelding 8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75B1C1EB-FFC9-4A33-9427-7890B6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40000">
            <a:off x="9640796" y="3662588"/>
            <a:ext cx="2152390" cy="1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0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9C81CE5-03B5-4E47-9C4B-0CD89456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5D612-9C43-4B07-9ADF-78CFC54D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DFF603-0FC2-4FBC-9163-F74A72EB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Connectivity - On board</a:t>
            </a:r>
            <a:endParaRPr lang="nl-NL" dirty="0">
              <a:cs typeface="Arial"/>
            </a:endParaRP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AA1234A6-A8CD-41BC-84BA-CBD3B0472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LoRa</a:t>
            </a:r>
            <a:r>
              <a:rPr lang="en-US" dirty="0">
                <a:latin typeface="Arial"/>
                <a:cs typeface="Arial"/>
              </a:rPr>
              <a:t> data packet:</a:t>
            </a:r>
            <a:endParaRPr lang="en-US" dirty="0">
              <a:latin typeface="Arial"/>
              <a:cs typeface="Arial" charset="0"/>
            </a:endParaRPr>
          </a:p>
          <a:p>
            <a:r>
              <a:rPr lang="en-US" dirty="0">
                <a:latin typeface="Arial"/>
                <a:cs typeface="Arial"/>
              </a:rPr>
              <a:t>Student number</a:t>
            </a:r>
            <a:endParaRPr lang="en-US" dirty="0"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Score</a:t>
            </a:r>
          </a:p>
          <a:p>
            <a:r>
              <a:rPr lang="en-US" dirty="0">
                <a:latin typeface="Arial"/>
                <a:cs typeface="Arial"/>
              </a:rPr>
              <a:t>5 bytes</a:t>
            </a:r>
          </a:p>
          <a:p>
            <a:endParaRPr lang="nl-NL" dirty="0">
              <a:cs typeface="Arial"/>
            </a:endParaRPr>
          </a:p>
        </p:txBody>
      </p:sp>
      <p:graphicFrame>
        <p:nvGraphicFramePr>
          <p:cNvPr id="15" name="Tabel 14">
            <a:extLst>
              <a:ext uri="{FF2B5EF4-FFF2-40B4-BE49-F238E27FC236}">
                <a16:creationId xmlns:a16="http://schemas.microsoft.com/office/drawing/2014/main" id="{4B359101-E160-44D7-8B1F-929541A24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363020"/>
              </p:ext>
            </p:extLst>
          </p:nvPr>
        </p:nvGraphicFramePr>
        <p:xfrm>
          <a:off x="707366" y="4035820"/>
          <a:ext cx="7010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99629775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132260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039505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26106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kern="1200">
                          <a:effectLst/>
                        </a:rPr>
                        <a:t>Type</a:t>
                      </a:r>
                      <a:endParaRPr lang="nl-NL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kern="1200">
                          <a:effectLst/>
                        </a:rPr>
                        <a:t>R/S/U</a:t>
                      </a:r>
                      <a:endParaRPr lang="nl-NL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kern="1200">
                          <a:effectLst/>
                        </a:rPr>
                        <a:t>Number</a:t>
                      </a:r>
                      <a:endParaRPr lang="nl-NL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kern="1200">
                          <a:effectLst/>
                        </a:rPr>
                        <a:t>Score</a:t>
                      </a:r>
                      <a:endParaRPr lang="nl-NL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626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kern="1200">
                          <a:effectLst/>
                        </a:rPr>
                        <a:t>#bytes</a:t>
                      </a:r>
                      <a:endParaRPr lang="nl-NL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kern="1200">
                          <a:effectLst/>
                        </a:rPr>
                        <a:t>1</a:t>
                      </a:r>
                      <a:endParaRPr lang="nl-NL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kern="1200">
                          <a:effectLst/>
                        </a:rPr>
                        <a:t>3</a:t>
                      </a:r>
                      <a:endParaRPr lang="nl-NL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800" kern="1200">
                          <a:effectLst/>
                        </a:rPr>
                        <a:t>1</a:t>
                      </a:r>
                      <a:endParaRPr lang="nl-NL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6391421"/>
                  </a:ext>
                </a:extLst>
              </a:tr>
            </a:tbl>
          </a:graphicData>
        </a:graphic>
      </p:graphicFrame>
      <p:pic>
        <p:nvPicPr>
          <p:cNvPr id="17" name="Afbeelding 17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9F2BC0A4-4BD5-43CE-8608-1C8BBF1E9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1" y="1534568"/>
            <a:ext cx="6898256" cy="23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9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houten, zitten, tafel, bord&#10;&#10;Automatisch gegenereerde beschrijving">
            <a:extLst>
              <a:ext uri="{FF2B5EF4-FFF2-40B4-BE49-F238E27FC236}">
                <a16:creationId xmlns:a16="http://schemas.microsoft.com/office/drawing/2014/main" id="{85E3A68B-93EE-6B43-92AE-A55C40951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8763" y="1196975"/>
            <a:ext cx="3348037" cy="44640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Introduction: Goal &amp; fundaments</a:t>
            </a:r>
            <a:endParaRPr lang="nl-BE">
              <a:latin typeface="Arial"/>
              <a:cs typeface="Arial"/>
            </a:endParaRPr>
          </a:p>
        </p:txBody>
      </p:sp>
      <p:pic>
        <p:nvPicPr>
          <p:cNvPr id="9" name="Afbeelding 8" descr="Afbeelding met tafel, stoel, laptop, instellen&#10;&#10;Automatisch gegenereerde beschrijving">
            <a:extLst>
              <a:ext uri="{FF2B5EF4-FFF2-40B4-BE49-F238E27FC236}">
                <a16:creationId xmlns:a16="http://schemas.microsoft.com/office/drawing/2014/main" id="{33739A26-3812-6740-8961-4698384A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3221627"/>
            <a:ext cx="5797772" cy="2441167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F49D829-71C6-48EC-87D8-92B4A2AD4EAB}"/>
              </a:ext>
            </a:extLst>
          </p:cNvPr>
          <p:cNvSpPr txBox="1"/>
          <p:nvPr/>
        </p:nvSpPr>
        <p:spPr>
          <a:xfrm>
            <a:off x="465563" y="1712874"/>
            <a:ext cx="655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400"/>
              <a:t>Monitoring of </a:t>
            </a:r>
            <a:r>
              <a:rPr lang="nl-NL" sz="2400" err="1"/>
              <a:t>presence</a:t>
            </a:r>
            <a:r>
              <a:rPr lang="nl-NL" sz="2400"/>
              <a:t> </a:t>
            </a:r>
            <a:endParaRPr lang="nl-NL" sz="24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nl-NL" sz="2400">
                <a:ea typeface="+mn-lt"/>
                <a:cs typeface="+mn-lt"/>
              </a:rPr>
              <a:t>Entertainment</a:t>
            </a:r>
            <a:endParaRPr lang="nl-NL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7475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schermafbeelding, vogel&#10;&#10;Beschrijving is gegenereerd met zeer hoge betrouwbaarheid">
            <a:extLst>
              <a:ext uri="{FF2B5EF4-FFF2-40B4-BE49-F238E27FC236}">
                <a16:creationId xmlns:a16="http://schemas.microsoft.com/office/drawing/2014/main" id="{94B5A5B8-8D9E-494E-8382-D549E8B31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000" y="2646791"/>
            <a:ext cx="11041200" cy="248241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11A4827-EA61-4890-9BAC-E1A9B0FE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23B7E2-FABB-47FF-8C0C-B7135615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65FCF6D-59BB-4E5F-A4D4-615C10DB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Connectivity - Cloud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309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8286E1-755E-409B-8790-30968C21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854D49-7D3D-4F7B-9815-22F5D43A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4C596C-52C3-4830-A7E2-339A58AE7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2859727" cy="1152000"/>
          </a:xfrm>
        </p:spPr>
        <p:txBody>
          <a:bodyPr>
            <a:normAutofit fontScale="90000"/>
          </a:bodyPr>
          <a:lstStyle/>
          <a:p>
            <a:r>
              <a:rPr lang="nl-NL">
                <a:latin typeface="Arial"/>
                <a:cs typeface="Arial"/>
              </a:rPr>
              <a:t>Connectivity - Cloud</a:t>
            </a:r>
            <a:endParaRPr lang="nl-NL"/>
          </a:p>
        </p:txBody>
      </p:sp>
      <p:pic>
        <p:nvPicPr>
          <p:cNvPr id="14" name="Afbeelding 14" descr="Afbeelding met schermafbeelding, computer, laptop, scherm&#10;&#10;Beschrijving is gegenereerd met zeer hoge betrouwbaarheid">
            <a:extLst>
              <a:ext uri="{FF2B5EF4-FFF2-40B4-BE49-F238E27FC236}">
                <a16:creationId xmlns:a16="http://schemas.microsoft.com/office/drawing/2014/main" id="{63A324D0-40B5-4BAD-8599-B0E75F9AD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5" b="6362"/>
          <a:stretch/>
        </p:blipFill>
        <p:spPr>
          <a:xfrm>
            <a:off x="3638517" y="202184"/>
            <a:ext cx="7202181" cy="5967803"/>
          </a:xfrm>
        </p:spPr>
      </p:pic>
    </p:spTree>
    <p:extLst>
      <p:ext uri="{BB962C8B-B14F-4D97-AF65-F5344CB8AC3E}">
        <p14:creationId xmlns:p14="http://schemas.microsoft.com/office/powerpoint/2010/main" val="2008792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30E6FD6-A44E-4BBD-97DA-ED41F72B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Arial"/>
                <a:cs typeface="Arial"/>
              </a:rPr>
              <a:t>Nicer outdoor environment</a:t>
            </a:r>
            <a:endParaRPr lang="en-GB">
              <a:cs typeface="Arial" charset="0"/>
            </a:endParaRPr>
          </a:p>
          <a:p>
            <a:r>
              <a:rPr lang="en-GB">
                <a:latin typeface="Arial"/>
                <a:cs typeface="Arial"/>
              </a:rPr>
              <a:t>Thought every choice trough</a:t>
            </a:r>
            <a:endParaRPr lang="en-GB"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Low-Power where possible</a:t>
            </a:r>
            <a:endParaRPr lang="en-GB"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Covid-19:</a:t>
            </a:r>
            <a:endParaRPr lang="en-GB">
              <a:cs typeface="Arial"/>
            </a:endParaRPr>
          </a:p>
          <a:p>
            <a:pPr lvl="1"/>
            <a:r>
              <a:rPr lang="en-GB">
                <a:latin typeface="Arial"/>
                <a:cs typeface="Arial"/>
              </a:rPr>
              <a:t>Delayed delivery of RFID, 7-seg display</a:t>
            </a:r>
            <a:endParaRPr lang="en-GB">
              <a:cs typeface="Arial" charset="0"/>
            </a:endParaRPr>
          </a:p>
          <a:p>
            <a:pPr lvl="1"/>
            <a:r>
              <a:rPr lang="en-GB">
                <a:latin typeface="Arial"/>
                <a:cs typeface="Arial"/>
              </a:rPr>
              <a:t>Tasks more individual</a:t>
            </a:r>
            <a:endParaRPr lang="en-GB">
              <a:cs typeface="Arial" charset="0"/>
            </a:endParaRPr>
          </a:p>
          <a:p>
            <a:pPr lvl="1"/>
            <a:r>
              <a:rPr lang="en-GB">
                <a:latin typeface="Arial"/>
                <a:cs typeface="Arial"/>
              </a:rPr>
              <a:t>HW and SW designed for easy integration</a:t>
            </a:r>
          </a:p>
          <a:p>
            <a:endParaRPr lang="nl-NL">
              <a:cs typeface="Arial" charset="0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D529E6-B3A2-4A28-9D94-83DBE06B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1507CA-1733-4D38-9312-9D6B7F43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049C373-783D-4140-BBB8-7E550CEA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Conclusion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035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610430" cy="4024798"/>
          </a:xfrm>
        </p:spPr>
        <p:txBody>
          <a:bodyPr/>
          <a:lstStyle/>
          <a:p>
            <a:r>
              <a:rPr lang="nl-NL" err="1">
                <a:latin typeface="Arial"/>
                <a:cs typeface="Arial"/>
              </a:rPr>
              <a:t>Thank</a:t>
            </a:r>
            <a:r>
              <a:rPr lang="nl-NL">
                <a:latin typeface="Arial"/>
                <a:cs typeface="Arial"/>
              </a:rPr>
              <a:t> </a:t>
            </a:r>
            <a:r>
              <a:rPr lang="nl-NL" err="1">
                <a:latin typeface="Arial"/>
                <a:cs typeface="Arial"/>
              </a:rPr>
              <a:t>you</a:t>
            </a:r>
            <a:r>
              <a:rPr lang="nl-NL">
                <a:latin typeface="Arial"/>
                <a:cs typeface="Arial"/>
              </a:rPr>
              <a:t>!</a:t>
            </a:r>
            <a:endParaRPr lang="nl-NL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3523243"/>
            <a:ext cx="6096524" cy="730188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r>
              <a:rPr lang="nl-NL" sz="3200" err="1">
                <a:latin typeface="Arial"/>
                <a:cs typeface="Arial"/>
              </a:rPr>
              <a:t>We're</a:t>
            </a:r>
            <a:r>
              <a:rPr lang="nl-NL" sz="3200">
                <a:latin typeface="Arial"/>
                <a:cs typeface="Arial"/>
              </a:rPr>
              <a:t> </a:t>
            </a:r>
            <a:r>
              <a:rPr lang="nl-NL" sz="3200" err="1">
                <a:latin typeface="Arial"/>
                <a:cs typeface="Arial"/>
              </a:rPr>
              <a:t>pleased</a:t>
            </a:r>
            <a:r>
              <a:rPr lang="nl-NL" sz="3200">
                <a:latin typeface="Arial"/>
                <a:cs typeface="Arial"/>
              </a:rPr>
              <a:t> </a:t>
            </a:r>
            <a:r>
              <a:rPr lang="nl-NL" sz="3200" err="1">
                <a:latin typeface="Arial"/>
                <a:cs typeface="Arial"/>
              </a:rPr>
              <a:t>to</a:t>
            </a:r>
            <a:r>
              <a:rPr lang="nl-NL" sz="3200">
                <a:latin typeface="Arial"/>
                <a:cs typeface="Arial"/>
              </a:rPr>
              <a:t> </a:t>
            </a:r>
            <a:r>
              <a:rPr lang="nl-NL" sz="3200" err="1">
                <a:latin typeface="Arial"/>
                <a:cs typeface="Arial"/>
              </a:rPr>
              <a:t>answer</a:t>
            </a:r>
            <a:r>
              <a:rPr lang="nl-NL" sz="3200">
                <a:latin typeface="Arial"/>
                <a:cs typeface="Arial"/>
              </a:rPr>
              <a:t> </a:t>
            </a:r>
            <a:r>
              <a:rPr lang="nl-NL" sz="3200" err="1">
                <a:latin typeface="Arial"/>
                <a:cs typeface="Arial"/>
              </a:rPr>
              <a:t>your</a:t>
            </a:r>
            <a:r>
              <a:rPr lang="nl-NL" sz="3200">
                <a:latin typeface="Arial"/>
                <a:cs typeface="Arial"/>
              </a:rPr>
              <a:t> </a:t>
            </a:r>
            <a:r>
              <a:rPr lang="nl-NL" sz="3200" err="1">
                <a:latin typeface="Arial"/>
                <a:cs typeface="Arial"/>
              </a:rPr>
              <a:t>questions</a:t>
            </a:r>
            <a:r>
              <a:rPr lang="nl-NL" sz="3200">
                <a:latin typeface="Arial"/>
                <a:cs typeface="Arial"/>
              </a:rPr>
              <a:t>.</a:t>
            </a:r>
            <a:endParaRPr lang="nl-NL" sz="3200">
              <a:cs typeface="Arial"/>
            </a:endParaRP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7AE7B24-3431-4429-9BA7-10708429B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Arial"/>
                <a:cs typeface="Arial"/>
              </a:rPr>
              <a:t>Memory game: Simon</a:t>
            </a:r>
          </a:p>
          <a:p>
            <a:endParaRPr lang="nl-BE">
              <a:cs typeface="Arial"/>
            </a:endParaRPr>
          </a:p>
          <a:p>
            <a:pPr lvl="1">
              <a:buFont typeface="Wingdings"/>
              <a:buChar char="Ø"/>
            </a:pPr>
            <a:r>
              <a:rPr lang="nl-BE" b="1">
                <a:latin typeface="Arial"/>
                <a:cs typeface="Arial"/>
              </a:rPr>
              <a:t>Original </a:t>
            </a:r>
            <a:endParaRPr lang="nl-BE" b="1">
              <a:cs typeface="Arial"/>
            </a:endParaRPr>
          </a:p>
          <a:p>
            <a:pPr marL="457200" lvl="1" indent="0">
              <a:buNone/>
            </a:pPr>
            <a:r>
              <a:rPr lang="nl-BE">
                <a:latin typeface="Arial"/>
                <a:cs typeface="Arial"/>
              </a:rPr>
              <a:t>   </a:t>
            </a:r>
            <a:r>
              <a:rPr lang="nl-BE" err="1">
                <a:latin typeface="Arial"/>
                <a:cs typeface="Arial"/>
              </a:rPr>
              <a:t>Sequence</a:t>
            </a:r>
            <a:r>
              <a:rPr lang="nl-BE">
                <a:latin typeface="Arial"/>
                <a:cs typeface="Arial"/>
              </a:rPr>
              <a:t> of </a:t>
            </a:r>
            <a:r>
              <a:rPr lang="nl-BE" err="1">
                <a:latin typeface="Arial"/>
                <a:cs typeface="Arial"/>
              </a:rPr>
              <a:t>colors</a:t>
            </a:r>
            <a:endParaRPr lang="nl-BE">
              <a:cs typeface="Arial"/>
            </a:endParaRPr>
          </a:p>
          <a:p>
            <a:pPr lvl="1">
              <a:buFont typeface="Wingdings"/>
              <a:buChar char="Ø"/>
            </a:pPr>
            <a:endParaRPr lang="nl-BE">
              <a:cs typeface="Arial"/>
            </a:endParaRPr>
          </a:p>
          <a:p>
            <a:pPr lvl="1">
              <a:buFont typeface="Wingdings"/>
              <a:buChar char="Ø"/>
            </a:pPr>
            <a:r>
              <a:rPr lang="nl-BE" b="1">
                <a:latin typeface="Arial"/>
                <a:cs typeface="Arial"/>
              </a:rPr>
              <a:t>Team </a:t>
            </a:r>
            <a:r>
              <a:rPr lang="nl-BE" b="1" err="1">
                <a:latin typeface="Arial"/>
                <a:cs typeface="Arial"/>
              </a:rPr>
              <a:t>Turntable</a:t>
            </a:r>
            <a:r>
              <a:rPr lang="nl-BE">
                <a:latin typeface="Arial"/>
                <a:cs typeface="Arial"/>
              </a:rPr>
              <a:t> </a:t>
            </a:r>
            <a:endParaRPr lang="nl-BE">
              <a:cs typeface="Arial" charset="0"/>
            </a:endParaRPr>
          </a:p>
          <a:p>
            <a:pPr marL="457200" lvl="1" indent="0">
              <a:buNone/>
            </a:pPr>
            <a:r>
              <a:rPr lang="nl-BE">
                <a:latin typeface="Arial"/>
                <a:cs typeface="Arial"/>
              </a:rPr>
              <a:t>   </a:t>
            </a:r>
            <a:r>
              <a:rPr lang="nl-BE" err="1">
                <a:latin typeface="Arial"/>
                <a:cs typeface="Arial"/>
              </a:rPr>
              <a:t>Sequence</a:t>
            </a:r>
            <a:r>
              <a:rPr lang="nl-BE">
                <a:latin typeface="Arial"/>
                <a:cs typeface="Arial"/>
              </a:rPr>
              <a:t> of </a:t>
            </a:r>
            <a:r>
              <a:rPr lang="nl-BE" err="1">
                <a:latin typeface="Arial"/>
                <a:cs typeface="Arial"/>
              </a:rPr>
              <a:t>symbols</a:t>
            </a:r>
            <a:endParaRPr lang="nl-BE">
              <a:cs typeface="Arial" charset="0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E93698E-0EE4-4127-A4E7-47E1375E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3770FE-8B25-4C6E-8D14-E789370C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5B62701-11A9-4281-9581-D7BE8E02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Introduction: Concept</a:t>
            </a:r>
            <a:endParaRPr lang="nl-BE" err="1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EB61B671-91BB-440B-B6B6-4550FA7E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510" y="830094"/>
            <a:ext cx="4388004" cy="4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4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klok&#10;&#10;Automatisch gegenereerde beschrijving">
            <a:extLst>
              <a:ext uri="{FF2B5EF4-FFF2-40B4-BE49-F238E27FC236}">
                <a16:creationId xmlns:a16="http://schemas.microsoft.com/office/drawing/2014/main" id="{8037A546-F6AB-3540-ABA1-C5E4F2547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65" t="8351" r="25536" b="19462"/>
          <a:stretch/>
        </p:blipFill>
        <p:spPr>
          <a:xfrm>
            <a:off x="3599400" y="1274275"/>
            <a:ext cx="4993200" cy="475767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Situation draft (top down)</a:t>
            </a:r>
            <a:endParaRPr lang="nl-BE">
              <a:latin typeface="Arial"/>
              <a:cs typeface="Arial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DD2C382-BF9A-794C-B73D-0E4C24AD0495}"/>
              </a:ext>
            </a:extLst>
          </p:cNvPr>
          <p:cNvSpPr txBox="1"/>
          <p:nvPr/>
        </p:nvSpPr>
        <p:spPr>
          <a:xfrm>
            <a:off x="8801100" y="1776046"/>
            <a:ext cx="23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nl-BE" err="1"/>
              <a:t>ndicator</a:t>
            </a:r>
            <a:r>
              <a:rPr lang="nl-BE"/>
              <a:t> </a:t>
            </a:r>
            <a:r>
              <a:rPr lang="nl-BE" err="1"/>
              <a:t>arrow</a:t>
            </a:r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DD4F41B-FE07-C142-AC8E-7F6BDE7A9A97}"/>
              </a:ext>
            </a:extLst>
          </p:cNvPr>
          <p:cNvSpPr txBox="1"/>
          <p:nvPr/>
        </p:nvSpPr>
        <p:spPr>
          <a:xfrm>
            <a:off x="8744089" y="4280105"/>
            <a:ext cx="224012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nl-BE"/>
              <a:t>Symbols</a:t>
            </a:r>
            <a:br>
              <a:rPr lang="nl-BE"/>
            </a:br>
            <a:r>
              <a:rPr lang="nl-BE"/>
              <a:t>(backlight LEDs)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FB008A9-2891-A14F-AE22-96C1C64F0C32}"/>
              </a:ext>
            </a:extLst>
          </p:cNvPr>
          <p:cNvSpPr txBox="1"/>
          <p:nvPr/>
        </p:nvSpPr>
        <p:spPr>
          <a:xfrm>
            <a:off x="8556402" y="3180727"/>
            <a:ext cx="154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Solar panel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FF0D9E5-90E3-F344-B70A-9522E57DE354}"/>
              </a:ext>
            </a:extLst>
          </p:cNvPr>
          <p:cNvSpPr txBox="1"/>
          <p:nvPr/>
        </p:nvSpPr>
        <p:spPr>
          <a:xfrm>
            <a:off x="1473023" y="3877874"/>
            <a:ext cx="160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2 x 7-segment display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183F5A2-C054-2945-8716-6A5E61751A3E}"/>
              </a:ext>
            </a:extLst>
          </p:cNvPr>
          <p:cNvSpPr txBox="1"/>
          <p:nvPr/>
        </p:nvSpPr>
        <p:spPr>
          <a:xfrm>
            <a:off x="2564632" y="4990256"/>
            <a:ext cx="118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Push button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A0D01DA-E265-8641-8431-F41E25B9ED3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52592" y="1960712"/>
            <a:ext cx="1248508" cy="58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81511F9-6363-5F47-8BE3-E53E1636DE3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007469" y="3701565"/>
            <a:ext cx="1736620" cy="901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055F4623-35A0-9B41-A13D-603C62AF0D2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154827" y="4524207"/>
            <a:ext cx="2589262" cy="7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D82D77B-4FBB-F741-B057-3BDF99402CBC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357276" y="2676869"/>
            <a:ext cx="2480816" cy="29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715A6DD5-3E13-F444-8F43-5F7EF80D6E1A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3357276" y="2974959"/>
            <a:ext cx="1440918" cy="49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AC43B181-318E-284A-8C6D-494E0F7B2A4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745523" y="3771900"/>
            <a:ext cx="2162908" cy="154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09C9EA03-1AA5-3443-96AE-B2786C7C661A}"/>
              </a:ext>
            </a:extLst>
          </p:cNvPr>
          <p:cNvCxnSpPr>
            <a:stCxn id="11" idx="3"/>
          </p:cNvCxnSpPr>
          <p:nvPr/>
        </p:nvCxnSpPr>
        <p:spPr>
          <a:xfrm flipV="1">
            <a:off x="3082016" y="3609990"/>
            <a:ext cx="2756076" cy="72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F54F9F1E-C63E-0C49-AF8C-078F04C6C06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304085" y="3110308"/>
            <a:ext cx="2252317" cy="255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3EBA223E-CEC0-454D-A0C9-03D1D12D690C}"/>
              </a:ext>
            </a:extLst>
          </p:cNvPr>
          <p:cNvSpPr txBox="1"/>
          <p:nvPr/>
        </p:nvSpPr>
        <p:spPr>
          <a:xfrm>
            <a:off x="1192281" y="2651793"/>
            <a:ext cx="21649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nl-BE"/>
              <a:t>Symbols</a:t>
            </a:r>
            <a:br>
              <a:rPr lang="nl-BE"/>
            </a:br>
            <a:r>
              <a:rPr lang="nl-BE"/>
              <a:t>(backlight LEDs)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2ED3E-B0C6-4106-97F1-E7C3FBA1C188}"/>
              </a:ext>
            </a:extLst>
          </p:cNvPr>
          <p:cNvSpPr txBox="1"/>
          <p:nvPr/>
        </p:nvSpPr>
        <p:spPr>
          <a:xfrm>
            <a:off x="2025268" y="1841652"/>
            <a:ext cx="1779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RFID antenna</a:t>
            </a:r>
            <a:endParaRPr lang="en-US"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B79D62-8607-4381-A300-BB2A55E7AF78}"/>
              </a:ext>
            </a:extLst>
          </p:cNvPr>
          <p:cNvCxnSpPr/>
          <p:nvPr/>
        </p:nvCxnSpPr>
        <p:spPr>
          <a:xfrm>
            <a:off x="3624204" y="2068071"/>
            <a:ext cx="2153798" cy="131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70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System architecture</a:t>
            </a:r>
            <a:endParaRPr lang="nl-BE">
              <a:cs typeface="Arial"/>
            </a:endParaRPr>
          </a:p>
        </p:txBody>
      </p:sp>
      <p:pic>
        <p:nvPicPr>
          <p:cNvPr id="7" name="Afbeelding 7" descr="Afbeelding met tekst,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79098287-A155-477E-8925-FF32DAE9B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900" y="1141363"/>
            <a:ext cx="6934198" cy="4966298"/>
          </a:xfrm>
        </p:spPr>
      </p:pic>
    </p:spTree>
    <p:extLst>
      <p:ext uri="{BB962C8B-B14F-4D97-AF65-F5344CB8AC3E}">
        <p14:creationId xmlns:p14="http://schemas.microsoft.com/office/powerpoint/2010/main" val="19309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BE" b="1" err="1">
                <a:latin typeface="Arial"/>
                <a:cs typeface="Arial"/>
              </a:rPr>
              <a:t>Materials</a:t>
            </a:r>
            <a:endParaRPr lang="nl-BE">
              <a:latin typeface="Arial"/>
              <a:cs typeface="Arial"/>
            </a:endParaRPr>
          </a:p>
          <a:p>
            <a:r>
              <a:rPr lang="nl-BE" err="1">
                <a:latin typeface="Arial"/>
                <a:cs typeface="Arial"/>
              </a:rPr>
              <a:t>Trespa</a:t>
            </a:r>
            <a:r>
              <a:rPr lang="nl-BE">
                <a:latin typeface="Arial"/>
                <a:cs typeface="Arial"/>
              </a:rPr>
              <a:t> 20 mm (€ 139,55 / m</a:t>
            </a:r>
            <a:r>
              <a:rPr lang="nl-BE" baseline="30000">
                <a:latin typeface="Arial"/>
                <a:cs typeface="Arial"/>
              </a:rPr>
              <a:t>2</a:t>
            </a:r>
            <a:r>
              <a:rPr lang="nl-BE">
                <a:latin typeface="Arial"/>
                <a:cs typeface="Arial"/>
              </a:rPr>
              <a:t>)</a:t>
            </a:r>
          </a:p>
          <a:p>
            <a:r>
              <a:rPr lang="nl-BE" err="1">
                <a:latin typeface="Arial"/>
                <a:cs typeface="Arial"/>
              </a:rPr>
              <a:t>Tricoya</a:t>
            </a:r>
            <a:r>
              <a:rPr lang="nl-BE">
                <a:latin typeface="Arial"/>
                <a:cs typeface="Arial"/>
              </a:rPr>
              <a:t> 18 mm (€ 62,41 / m</a:t>
            </a:r>
            <a:r>
              <a:rPr lang="nl-BE" baseline="30000">
                <a:latin typeface="Arial"/>
                <a:cs typeface="Arial"/>
              </a:rPr>
              <a:t>2</a:t>
            </a:r>
            <a:r>
              <a:rPr lang="nl-BE">
                <a:latin typeface="Arial"/>
                <a:cs typeface="Arial"/>
              </a:rPr>
              <a:t>)</a:t>
            </a:r>
          </a:p>
          <a:p>
            <a:r>
              <a:rPr lang="nl-BE"/>
              <a:t>MDF (green) 18 mm (€ 13,41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Housing</a:t>
            </a:r>
            <a:endParaRPr lang="nl-BE" dirty="0" err="1"/>
          </a:p>
        </p:txBody>
      </p:sp>
      <p:pic>
        <p:nvPicPr>
          <p:cNvPr id="12" name="Afbeelding 11" descr="Afbeelding met elektronica, wit, zitten, tafel&#10;&#10;Automatisch gegenereerde beschrijving">
            <a:extLst>
              <a:ext uri="{FF2B5EF4-FFF2-40B4-BE49-F238E27FC236}">
                <a16:creationId xmlns:a16="http://schemas.microsoft.com/office/drawing/2014/main" id="{8FB4547D-D782-A146-85DB-54663D52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099" y="633805"/>
            <a:ext cx="6201624" cy="2049232"/>
          </a:xfrm>
          <a:prstGeom prst="rect">
            <a:avLst/>
          </a:prstGeom>
        </p:spPr>
      </p:pic>
      <p:pic>
        <p:nvPicPr>
          <p:cNvPr id="6" name="Afbeelding 6" descr="Afbeelding met binnen, scherm, keuken, fornuis&#10;&#10;Beschrijving is gegenereerd met zeer hoge betrouwbaarheid">
            <a:extLst>
              <a:ext uri="{FF2B5EF4-FFF2-40B4-BE49-F238E27FC236}">
                <a16:creationId xmlns:a16="http://schemas.microsoft.com/office/drawing/2014/main" id="{4EF7C6B7-ADA9-4030-8A64-D497E092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09" y="2831388"/>
            <a:ext cx="6144322" cy="674834"/>
          </a:xfrm>
          <a:prstGeom prst="rect">
            <a:avLst/>
          </a:prstGeom>
        </p:spPr>
      </p:pic>
      <p:pic>
        <p:nvPicPr>
          <p:cNvPr id="8" name="Afbeelding 8" descr="Afbeelding met tekst&#10;&#10;Beschrijving is gegenereerd met zeer hoge betrouwbaarheid">
            <a:extLst>
              <a:ext uri="{FF2B5EF4-FFF2-40B4-BE49-F238E27FC236}">
                <a16:creationId xmlns:a16="http://schemas.microsoft.com/office/drawing/2014/main" id="{24E15F34-7A9D-4BC4-8CD4-ABEF1F36C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206" y="3656885"/>
            <a:ext cx="8941419" cy="254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70749A4-3573-454C-A432-7650173B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793CF6-F6C2-4CCC-B686-B646254F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1E6E7DE-A81E-4B7D-AE03-29DC06F5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Result housing</a:t>
            </a:r>
            <a:endParaRPr lang="nl-NL" dirty="0" err="1">
              <a:cs typeface="Arial"/>
            </a:endParaRPr>
          </a:p>
        </p:txBody>
      </p:sp>
      <p:pic>
        <p:nvPicPr>
          <p:cNvPr id="6" name="Afbeelding 6" descr="Afbeelding met binnen, kom, zitten, half&#10;&#10;Beschrijving is gegenereerd met zeer hoge betrouwbaarheid">
            <a:extLst>
              <a:ext uri="{FF2B5EF4-FFF2-40B4-BE49-F238E27FC236}">
                <a16:creationId xmlns:a16="http://schemas.microsoft.com/office/drawing/2014/main" id="{768DB7F5-EC23-4635-8BA1-B8BC4A8B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205" y="1471961"/>
            <a:ext cx="3663175" cy="3653882"/>
          </a:xfrm>
          <a:prstGeom prst="rect">
            <a:avLst/>
          </a:prstGeom>
        </p:spPr>
      </p:pic>
      <p:pic>
        <p:nvPicPr>
          <p:cNvPr id="8" name="Afbeelding 8" descr="Afbeelding met binnen, zitten, wit, tafel&#10;&#10;Beschrijving is gegenereerd met zeer hoge betrouwbaarheid">
            <a:extLst>
              <a:ext uri="{FF2B5EF4-FFF2-40B4-BE49-F238E27FC236}">
                <a16:creationId xmlns:a16="http://schemas.microsoft.com/office/drawing/2014/main" id="{E325D610-C0C7-4C3E-B16E-F69B96DA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59" y="1471961"/>
            <a:ext cx="3653882" cy="3653882"/>
          </a:xfrm>
          <a:prstGeom prst="rect">
            <a:avLst/>
          </a:prstGeom>
        </p:spPr>
      </p:pic>
      <p:pic>
        <p:nvPicPr>
          <p:cNvPr id="10" name="Afbeelding 10" descr="Afbeelding met binnen, dier, tafel&#10;&#10;Beschrijving is gegenereerd met zeer hoge betrouwbaarheid">
            <a:extLst>
              <a:ext uri="{FF2B5EF4-FFF2-40B4-BE49-F238E27FC236}">
                <a16:creationId xmlns:a16="http://schemas.microsoft.com/office/drawing/2014/main" id="{72035F34-EA56-452D-92B0-A5F71C86E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6" r="4304"/>
          <a:stretch/>
        </p:blipFill>
        <p:spPr>
          <a:xfrm>
            <a:off x="291790" y="1466706"/>
            <a:ext cx="3673674" cy="36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>
                <a:latin typeface="Arial"/>
                <a:cs typeface="Arial"/>
              </a:rPr>
              <a:t>‘Basic’ </a:t>
            </a:r>
            <a:r>
              <a:rPr lang="nl-BE" dirty="0" err="1">
                <a:latin typeface="Arial"/>
                <a:cs typeface="Arial"/>
              </a:rPr>
              <a:t>version</a:t>
            </a:r>
            <a:r>
              <a:rPr lang="nl-BE" dirty="0">
                <a:latin typeface="Arial"/>
                <a:cs typeface="Arial"/>
              </a:rPr>
              <a:t> </a:t>
            </a:r>
            <a:r>
              <a:rPr lang="nl-BE" dirty="0" err="1">
                <a:latin typeface="Arial"/>
                <a:cs typeface="Arial"/>
              </a:rPr>
              <a:t>with</a:t>
            </a:r>
            <a:r>
              <a:rPr lang="nl-BE" dirty="0">
                <a:latin typeface="Arial"/>
                <a:cs typeface="Arial"/>
              </a:rPr>
              <a:t> buttons</a:t>
            </a:r>
          </a:p>
          <a:p>
            <a:r>
              <a:rPr lang="nl-BE" dirty="0" err="1">
                <a:latin typeface="Arial"/>
                <a:cs typeface="Arial"/>
              </a:rPr>
              <a:t>Selection</a:t>
            </a:r>
            <a:r>
              <a:rPr lang="nl-BE" dirty="0">
                <a:latin typeface="Arial"/>
                <a:cs typeface="Arial"/>
              </a:rPr>
              <a:t> </a:t>
            </a:r>
            <a:r>
              <a:rPr lang="nl-BE" dirty="0" err="1">
                <a:latin typeface="Arial"/>
                <a:cs typeface="Arial"/>
              </a:rPr>
              <a:t>symbol</a:t>
            </a:r>
            <a:r>
              <a:rPr lang="nl-BE" dirty="0">
                <a:latin typeface="Arial"/>
                <a:cs typeface="Arial"/>
              </a:rPr>
              <a:t> </a:t>
            </a:r>
            <a:r>
              <a:rPr lang="nl-BE" dirty="0" err="1">
                <a:latin typeface="Arial"/>
                <a:cs typeface="Arial"/>
              </a:rPr>
              <a:t>with</a:t>
            </a:r>
            <a:r>
              <a:rPr lang="nl-BE" dirty="0">
                <a:latin typeface="Arial"/>
                <a:cs typeface="Arial"/>
              </a:rPr>
              <a:t> random </a:t>
            </a:r>
            <a:r>
              <a:rPr lang="nl-BE" dirty="0" err="1">
                <a:latin typeface="Arial"/>
                <a:cs typeface="Arial"/>
              </a:rPr>
              <a:t>number</a:t>
            </a:r>
            <a:r>
              <a:rPr lang="nl-BE" dirty="0">
                <a:latin typeface="Arial"/>
                <a:cs typeface="Arial"/>
              </a:rPr>
              <a:t> generator</a:t>
            </a:r>
          </a:p>
          <a:p>
            <a:r>
              <a:rPr lang="en-US" dirty="0">
                <a:latin typeface="Arial"/>
                <a:cs typeface="Arial"/>
              </a:rPr>
              <a:t>Everything starts from a small main function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  <a:endParaRPr lang="nl-BE"/>
          </a:p>
        </p:txBody>
      </p:sp>
      <p:pic>
        <p:nvPicPr>
          <p:cNvPr id="7" name="Afbeelding 7" descr="Afbeelding met vogel&#10;&#10;Beschrijving is gegenereerd met zeer hoge betrouwbaarheid">
            <a:extLst>
              <a:ext uri="{FF2B5EF4-FFF2-40B4-BE49-F238E27FC236}">
                <a16:creationId xmlns:a16="http://schemas.microsoft.com/office/drawing/2014/main" id="{51CBE20E-BACD-47BB-B7D8-02BF01CE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153568"/>
            <a:ext cx="6426200" cy="304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99898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Office PowerPoint</Application>
  <PresentationFormat>Breedbeeld</PresentationFormat>
  <Paragraphs>276</Paragraphs>
  <Slides>33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33</vt:i4>
      </vt:variant>
    </vt:vector>
  </HeadingPairs>
  <TitlesOfParts>
    <vt:vector size="38" baseType="lpstr">
      <vt:lpstr>Arial</vt:lpstr>
      <vt:lpstr>Calibri</vt:lpstr>
      <vt:lpstr>Wingdings</vt:lpstr>
      <vt:lpstr>KU Leuven</vt:lpstr>
      <vt:lpstr>KU Leuven Sedes</vt:lpstr>
      <vt:lpstr>Presentation Team TurnTable</vt:lpstr>
      <vt:lpstr>Contents</vt:lpstr>
      <vt:lpstr>Introduction: Goal &amp; fundaments</vt:lpstr>
      <vt:lpstr>Introduction: Concept</vt:lpstr>
      <vt:lpstr>Situation draft (top down)</vt:lpstr>
      <vt:lpstr>System architecture</vt:lpstr>
      <vt:lpstr>Housing</vt:lpstr>
      <vt:lpstr>Result housing</vt:lpstr>
      <vt:lpstr>Software</vt:lpstr>
      <vt:lpstr>Software</vt:lpstr>
      <vt:lpstr>Software</vt:lpstr>
      <vt:lpstr>Software</vt:lpstr>
      <vt:lpstr>Software</vt:lpstr>
      <vt:lpstr>Software</vt:lpstr>
      <vt:lpstr>PCB Design</vt:lpstr>
      <vt:lpstr>PCB Design: Schematic</vt:lpstr>
      <vt:lpstr>Accelerometer + Magnetometer</vt:lpstr>
      <vt:lpstr>Accelerometer + Magnetometer: Functions</vt:lpstr>
      <vt:lpstr>Magnetometer: Calibration</vt:lpstr>
      <vt:lpstr>Magnetometer: Calibration</vt:lpstr>
      <vt:lpstr>Energy Harvesting</vt:lpstr>
      <vt:lpstr>Energy Calculation: Assumptions</vt:lpstr>
      <vt:lpstr>Energy Calculation</vt:lpstr>
      <vt:lpstr>Energy Calculation</vt:lpstr>
      <vt:lpstr>Schematic: Supercap charger</vt:lpstr>
      <vt:lpstr>Schematic: Battery charger</vt:lpstr>
      <vt:lpstr>PCB</vt:lpstr>
      <vt:lpstr>RFID</vt:lpstr>
      <vt:lpstr>Connectivity - On board</vt:lpstr>
      <vt:lpstr>Connectivity - Cloud</vt:lpstr>
      <vt:lpstr>Connectivity - Cloud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Team TurnTable</dc:title>
  <dc:creator/>
  <cp:lastModifiedBy/>
  <cp:revision>12</cp:revision>
  <dcterms:created xsi:type="dcterms:W3CDTF">2020-04-16T19:59:47Z</dcterms:created>
  <dcterms:modified xsi:type="dcterms:W3CDTF">2020-05-13T12:38:39Z</dcterms:modified>
</cp:coreProperties>
</file>